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 name="Shape 30"/>
        <p:cNvGrpSpPr/>
        <p:nvPr/>
      </p:nvGrpSpPr>
      <p:grpSpPr>
        <a:xfrm>
          <a:off x="0" y="0"/>
          <a:ext cx="0" cy="0"/>
          <a:chOff x="0" y="0"/>
          <a:chExt cx="0" cy="0"/>
        </a:xfrm>
      </p:grpSpPr>
      <p:sp>
        <p:nvSpPr>
          <p:cNvPr id="31" name="Shape 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 name="Shape 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After installing the application, a new icon appears. select this icon to open the application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 name="Shape 37"/>
        <p:cNvGrpSpPr/>
        <p:nvPr/>
      </p:nvGrpSpPr>
      <p:grpSpPr>
        <a:xfrm>
          <a:off x="0" y="0"/>
          <a:ext cx="0" cy="0"/>
          <a:chOff x="0" y="0"/>
          <a:chExt cx="0" cy="0"/>
        </a:xfrm>
      </p:grpSpPr>
      <p:sp>
        <p:nvSpPr>
          <p:cNvPr id="38" name="Shape 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 name="Shape 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 name="Shape 43"/>
        <p:cNvGrpSpPr/>
        <p:nvPr/>
      </p:nvGrpSpPr>
      <p:grpSpPr>
        <a:xfrm>
          <a:off x="0" y="0"/>
          <a:ext cx="0" cy="0"/>
          <a:chOff x="0" y="0"/>
          <a:chExt cx="0" cy="0"/>
        </a:xfrm>
      </p:grpSpPr>
      <p:sp>
        <p:nvSpPr>
          <p:cNvPr id="44" name="Shape 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5" name="Shape 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1" name="Shape 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0" name="Shape 5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choose Run As -&gt; Android Application to run this Contact swap Application. It has to be on a physical Android device ( NFC functionality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idx="1" type="subTitle"/>
          </p:nvPr>
        </p:nvSpPr>
        <p:spPr>
          <a:xfrm>
            <a:off x="685800" y="2840053"/>
            <a:ext cx="7772400" cy="784799"/>
          </a:xfrm>
          <a:prstGeom prst="rect">
            <a:avLst/>
          </a:prstGeom>
        </p:spPr>
        <p:txBody>
          <a:bodyPr anchorCtr="0" anchor="t" bIns="91425" lIns="91425" rIns="91425" tIns="91425"/>
          <a:lstStyle>
            <a:lvl1pPr lvl="0" algn="ctr">
              <a:spcBef>
                <a:spcPts val="0"/>
              </a:spcBef>
              <a:buClr>
                <a:schemeClr val="lt2"/>
              </a:buClr>
              <a:buNone/>
              <a:defRPr>
                <a:solidFill>
                  <a:schemeClr val="lt2"/>
                </a:solidFill>
              </a:defRPr>
            </a:lvl1pPr>
            <a:lvl2pPr lvl="1" algn="ctr">
              <a:spcBef>
                <a:spcPts val="0"/>
              </a:spcBef>
              <a:buClr>
                <a:schemeClr val="lt2"/>
              </a:buClr>
              <a:buSzPct val="100000"/>
              <a:buNone/>
              <a:defRPr sz="3000">
                <a:solidFill>
                  <a:schemeClr val="lt2"/>
                </a:solidFill>
              </a:defRPr>
            </a:lvl2pPr>
            <a:lvl3pPr lvl="2" algn="ctr">
              <a:spcBef>
                <a:spcPts val="0"/>
              </a:spcBef>
              <a:buClr>
                <a:schemeClr val="lt2"/>
              </a:buClr>
              <a:buSzPct val="100000"/>
              <a:buNone/>
              <a:defRPr sz="3000">
                <a:solidFill>
                  <a:schemeClr val="lt2"/>
                </a:solidFill>
              </a:defRPr>
            </a:lvl3pPr>
            <a:lvl4pPr lvl="3" algn="ctr">
              <a:spcBef>
                <a:spcPts val="0"/>
              </a:spcBef>
              <a:buClr>
                <a:schemeClr val="lt2"/>
              </a:buClr>
              <a:buSzPct val="100000"/>
              <a:buNone/>
              <a:defRPr sz="3000">
                <a:solidFill>
                  <a:schemeClr val="lt2"/>
                </a:solidFill>
              </a:defRPr>
            </a:lvl4pPr>
            <a:lvl5pPr lvl="4" algn="ctr">
              <a:spcBef>
                <a:spcPts val="0"/>
              </a:spcBef>
              <a:buClr>
                <a:schemeClr val="lt2"/>
              </a:buClr>
              <a:buSzPct val="100000"/>
              <a:buNone/>
              <a:defRPr sz="3000">
                <a:solidFill>
                  <a:schemeClr val="lt2"/>
                </a:solidFill>
              </a:defRPr>
            </a:lvl5pPr>
            <a:lvl6pPr lvl="5" algn="ctr">
              <a:spcBef>
                <a:spcPts val="0"/>
              </a:spcBef>
              <a:buClr>
                <a:schemeClr val="lt2"/>
              </a:buClr>
              <a:buSzPct val="100000"/>
              <a:buNone/>
              <a:defRPr sz="3000">
                <a:solidFill>
                  <a:schemeClr val="lt2"/>
                </a:solidFill>
              </a:defRPr>
            </a:lvl6pPr>
            <a:lvl7pPr lvl="6" algn="ctr">
              <a:spcBef>
                <a:spcPts val="0"/>
              </a:spcBef>
              <a:buClr>
                <a:schemeClr val="lt2"/>
              </a:buClr>
              <a:buSzPct val="100000"/>
              <a:buNone/>
              <a:defRPr sz="3000">
                <a:solidFill>
                  <a:schemeClr val="lt2"/>
                </a:solidFill>
              </a:defRPr>
            </a:lvl7pPr>
            <a:lvl8pPr lvl="7" algn="ctr">
              <a:spcBef>
                <a:spcPts val="0"/>
              </a:spcBef>
              <a:buClr>
                <a:schemeClr val="lt2"/>
              </a:buClr>
              <a:buSzPct val="100000"/>
              <a:buNone/>
              <a:defRPr sz="3000">
                <a:solidFill>
                  <a:schemeClr val="lt2"/>
                </a:solidFill>
              </a:defRPr>
            </a:lvl8pPr>
            <a:lvl9pPr lvl="8" algn="ctr">
              <a:spcBef>
                <a:spcPts val="0"/>
              </a:spcBef>
              <a:buClr>
                <a:schemeClr val="lt2"/>
              </a:buClr>
              <a:buSzPct val="100000"/>
              <a:buNone/>
              <a:defRPr sz="3000">
                <a:solidFill>
                  <a:schemeClr val="lt2"/>
                </a:solidFill>
              </a:defRPr>
            </a:lvl9pPr>
          </a:lstStyle>
          <a:p/>
        </p:txBody>
      </p:sp>
      <p:sp>
        <p:nvSpPr>
          <p:cNvPr id="11" name="Shape 11"/>
          <p:cNvSpPr txBox="1"/>
          <p:nvPr>
            <p:ph type="ctrTitle"/>
          </p:nvPr>
        </p:nvSpPr>
        <p:spPr>
          <a:xfrm>
            <a:off x="685800" y="1583342"/>
            <a:ext cx="7772400" cy="1159799"/>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2" name="Shape 1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5" name="Shape 15"/>
          <p:cNvSpPr txBox="1"/>
          <p:nvPr>
            <p:ph idx="1" type="body"/>
          </p:nvPr>
        </p:nvSpPr>
        <p:spPr>
          <a:xfrm>
            <a:off x="457200" y="1200150"/>
            <a:ext cx="82296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457200"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2" type="body"/>
          </p:nvPr>
        </p:nvSpPr>
        <p:spPr>
          <a:xfrm>
            <a:off x="4692273"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x="0" y="0"/>
          <a:ext cx="0" cy="0"/>
          <a:chOff x="0" y="0"/>
          <a:chExt cx="0" cy="0"/>
        </a:xfrm>
      </p:grpSpPr>
      <p:sp>
        <p:nvSpPr>
          <p:cNvPr id="26" name="Shape 26"/>
          <p:cNvSpPr txBox="1"/>
          <p:nvPr>
            <p:ph idx="1" type="body"/>
          </p:nvPr>
        </p:nvSpPr>
        <p:spPr>
          <a:xfrm>
            <a:off x="457200" y="4406309"/>
            <a:ext cx="8229600" cy="519599"/>
          </a:xfrm>
          <a:prstGeom prst="rect">
            <a:avLst/>
          </a:prstGeom>
        </p:spPr>
        <p:txBody>
          <a:bodyPr anchorCtr="0" anchor="t" bIns="91425" lIns="91425" rIns="91425" tIns="91425"/>
          <a:lstStyle>
            <a:lvl1pPr lvl="0" algn="ctr">
              <a:spcBef>
                <a:spcPts val="0"/>
              </a:spcBef>
              <a:buSzPct val="100000"/>
              <a:buNone/>
              <a:defRPr sz="1800"/>
            </a:lvl1pPr>
          </a:lstStyle>
          <a:p/>
        </p:txBody>
      </p:sp>
      <p:sp>
        <p:nvSpPr>
          <p:cNvPr id="27" name="Shape 2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a:spcBef>
                <a:spcPts val="0"/>
              </a:spcBef>
              <a:buClr>
                <a:schemeClr val="lt1"/>
              </a:buClr>
              <a:buSzPct val="100000"/>
              <a:buNone/>
              <a:defRPr b="1" sz="3600">
                <a:solidFill>
                  <a:schemeClr val="lt1"/>
                </a:solidFill>
              </a:defRPr>
            </a:lvl1pPr>
            <a:lvl2pPr lvl="1">
              <a:spcBef>
                <a:spcPts val="0"/>
              </a:spcBef>
              <a:buClr>
                <a:schemeClr val="lt1"/>
              </a:buClr>
              <a:buSzPct val="100000"/>
              <a:buNone/>
              <a:defRPr b="1" sz="3600">
                <a:solidFill>
                  <a:schemeClr val="lt1"/>
                </a:solidFill>
              </a:defRPr>
            </a:lvl2pPr>
            <a:lvl3pPr lvl="2">
              <a:spcBef>
                <a:spcPts val="0"/>
              </a:spcBef>
              <a:buClr>
                <a:schemeClr val="lt1"/>
              </a:buClr>
              <a:buSzPct val="100000"/>
              <a:buNone/>
              <a:defRPr b="1" sz="3600">
                <a:solidFill>
                  <a:schemeClr val="lt1"/>
                </a:solidFill>
              </a:defRPr>
            </a:lvl3pPr>
            <a:lvl4pPr lvl="3">
              <a:spcBef>
                <a:spcPts val="0"/>
              </a:spcBef>
              <a:buClr>
                <a:schemeClr val="lt1"/>
              </a:buClr>
              <a:buSzPct val="100000"/>
              <a:buNone/>
              <a:defRPr b="1" sz="3600">
                <a:solidFill>
                  <a:schemeClr val="lt1"/>
                </a:solidFill>
              </a:defRPr>
            </a:lvl4pPr>
            <a:lvl5pPr lvl="4">
              <a:spcBef>
                <a:spcPts val="0"/>
              </a:spcBef>
              <a:buClr>
                <a:schemeClr val="lt1"/>
              </a:buClr>
              <a:buSzPct val="100000"/>
              <a:buNone/>
              <a:defRPr b="1" sz="3600">
                <a:solidFill>
                  <a:schemeClr val="lt1"/>
                </a:solidFill>
              </a:defRPr>
            </a:lvl5pPr>
            <a:lvl6pPr lvl="5">
              <a:spcBef>
                <a:spcPts val="0"/>
              </a:spcBef>
              <a:buClr>
                <a:schemeClr val="lt1"/>
              </a:buClr>
              <a:buSzPct val="100000"/>
              <a:buNone/>
              <a:defRPr b="1" sz="3600">
                <a:solidFill>
                  <a:schemeClr val="lt1"/>
                </a:solidFill>
              </a:defRPr>
            </a:lvl6pPr>
            <a:lvl7pPr lvl="6">
              <a:spcBef>
                <a:spcPts val="0"/>
              </a:spcBef>
              <a:buClr>
                <a:schemeClr val="lt1"/>
              </a:buClr>
              <a:buSzPct val="100000"/>
              <a:buNone/>
              <a:defRPr b="1" sz="3600">
                <a:solidFill>
                  <a:schemeClr val="lt1"/>
                </a:solidFill>
              </a:defRPr>
            </a:lvl7pPr>
            <a:lvl8pPr lvl="7">
              <a:spcBef>
                <a:spcPts val="0"/>
              </a:spcBef>
              <a:buClr>
                <a:schemeClr val="lt1"/>
              </a:buClr>
              <a:buSzPct val="100000"/>
              <a:buNone/>
              <a:defRPr b="1" sz="3600">
                <a:solidFill>
                  <a:schemeClr val="lt1"/>
                </a:solidFill>
              </a:defRPr>
            </a:lvl8pPr>
            <a:lvl9pPr lvl="8">
              <a:spcBef>
                <a:spcPts val="0"/>
              </a:spcBef>
              <a:buClr>
                <a:schemeClr val="lt1"/>
              </a:buClr>
              <a:buSzPct val="100000"/>
              <a:buNone/>
              <a:defRPr b="1" sz="3600">
                <a:solidFill>
                  <a:schemeClr val="lt1"/>
                </a:solidFil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a:spcBef>
                <a:spcPts val="600"/>
              </a:spcBef>
              <a:buClr>
                <a:schemeClr val="lt1"/>
              </a:buClr>
              <a:buSzPct val="100000"/>
              <a:defRPr sz="3000">
                <a:solidFill>
                  <a:schemeClr val="lt1"/>
                </a:solidFill>
              </a:defRPr>
            </a:lvl1pPr>
            <a:lvl2pPr lvl="1">
              <a:spcBef>
                <a:spcPts val="480"/>
              </a:spcBef>
              <a:buClr>
                <a:schemeClr val="lt1"/>
              </a:buClr>
              <a:buSzPct val="100000"/>
              <a:defRPr sz="2400">
                <a:solidFill>
                  <a:schemeClr val="lt1"/>
                </a:solidFill>
              </a:defRPr>
            </a:lvl2pPr>
            <a:lvl3pPr lvl="2">
              <a:spcBef>
                <a:spcPts val="480"/>
              </a:spcBef>
              <a:buClr>
                <a:schemeClr val="lt1"/>
              </a:buClr>
              <a:buSzPct val="100000"/>
              <a:defRPr sz="2400">
                <a:solidFill>
                  <a:schemeClr val="lt1"/>
                </a:solidFill>
              </a:defRPr>
            </a:lvl3pPr>
            <a:lvl4pPr lvl="3">
              <a:spcBef>
                <a:spcPts val="360"/>
              </a:spcBef>
              <a:buClr>
                <a:schemeClr val="lt1"/>
              </a:buClr>
              <a:buSzPct val="100000"/>
              <a:defRPr sz="1800">
                <a:solidFill>
                  <a:schemeClr val="lt1"/>
                </a:solidFill>
              </a:defRPr>
            </a:lvl4pPr>
            <a:lvl5pPr lvl="4">
              <a:spcBef>
                <a:spcPts val="360"/>
              </a:spcBef>
              <a:buClr>
                <a:schemeClr val="lt1"/>
              </a:buClr>
              <a:buSzPct val="100000"/>
              <a:defRPr sz="1800">
                <a:solidFill>
                  <a:schemeClr val="lt1"/>
                </a:solidFill>
              </a:defRPr>
            </a:lvl5pPr>
            <a:lvl6pPr lvl="5">
              <a:spcBef>
                <a:spcPts val="360"/>
              </a:spcBef>
              <a:buClr>
                <a:schemeClr val="lt1"/>
              </a:buClr>
              <a:buSzPct val="100000"/>
              <a:defRPr sz="1800">
                <a:solidFill>
                  <a:schemeClr val="lt1"/>
                </a:solidFill>
              </a:defRPr>
            </a:lvl6pPr>
            <a:lvl7pPr lvl="6">
              <a:spcBef>
                <a:spcPts val="360"/>
              </a:spcBef>
              <a:buClr>
                <a:schemeClr val="lt1"/>
              </a:buClr>
              <a:buSzPct val="100000"/>
              <a:defRPr sz="1800">
                <a:solidFill>
                  <a:schemeClr val="lt1"/>
                </a:solidFill>
              </a:defRPr>
            </a:lvl7pPr>
            <a:lvl8pPr lvl="7">
              <a:spcBef>
                <a:spcPts val="360"/>
              </a:spcBef>
              <a:buClr>
                <a:schemeClr val="lt1"/>
              </a:buClr>
              <a:buSzPct val="100000"/>
              <a:defRPr sz="1800">
                <a:solidFill>
                  <a:schemeClr val="lt1"/>
                </a:solidFill>
              </a:defRPr>
            </a:lvl8pPr>
            <a:lvl9pPr lvl="8">
              <a:spcBef>
                <a:spcPts val="360"/>
              </a:spcBef>
              <a:buClr>
                <a:schemeClr val="lt1"/>
              </a:buClr>
              <a:buSzPct val="100000"/>
              <a:defRPr sz="1800">
                <a:solidFill>
                  <a:schemeClr val="lt1"/>
                </a:solidFill>
              </a:defRPr>
            </a:lvl9pPr>
          </a:lstStyle>
          <a:p/>
        </p:txBody>
      </p:sp>
      <p:sp>
        <p:nvSpPr>
          <p:cNvPr id="8" name="Shape 8"/>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lt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mlhaufe@uwm.edu" TargetMode="External"/><Relationship Id="rId4" Type="http://schemas.openxmlformats.org/officeDocument/2006/relationships/hyperlink" Target="mailto:aroux@uwm.edu" TargetMode="External"/><Relationship Id="rId5" Type="http://schemas.openxmlformats.org/officeDocument/2006/relationships/hyperlink" Target="mailto:mcclana5@uwm.edu" TargetMode="External"/><Relationship Id="rId6" Type="http://schemas.openxmlformats.org/officeDocument/2006/relationships/hyperlink" Target="mailto:kwokholo@uwm.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goo.gl/NPG3B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9.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3.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6.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6.pn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hyperlink" Target="mailto:mlhaufe@uwm.edu" TargetMode="External"/><Relationship Id="rId4" Type="http://schemas.openxmlformats.org/officeDocument/2006/relationships/hyperlink" Target="mailto:aroux@uwm.edu" TargetMode="External"/><Relationship Id="rId5" Type="http://schemas.openxmlformats.org/officeDocument/2006/relationships/hyperlink" Target="mailto:mcclana5@uwm.edu" TargetMode="External"/><Relationship Id="rId6" Type="http://schemas.openxmlformats.org/officeDocument/2006/relationships/hyperlink" Target="mailto:kwokholo@uwm.edu" TargetMode="External"/><Relationship Id="rId7" Type="http://schemas.openxmlformats.org/officeDocument/2006/relationships/hyperlink" Target="http://goo.gl/NPG3B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 name="Shape 33"/>
        <p:cNvGrpSpPr/>
        <p:nvPr/>
      </p:nvGrpSpPr>
      <p:grpSpPr>
        <a:xfrm>
          <a:off x="0" y="0"/>
          <a:ext cx="0" cy="0"/>
          <a:chOff x="0" y="0"/>
          <a:chExt cx="0" cy="0"/>
        </a:xfrm>
      </p:grpSpPr>
      <p:sp>
        <p:nvSpPr>
          <p:cNvPr id="34" name="Shape 34"/>
          <p:cNvSpPr txBox="1"/>
          <p:nvPr>
            <p:ph type="ctrTitle"/>
          </p:nvPr>
        </p:nvSpPr>
        <p:spPr>
          <a:xfrm>
            <a:off x="685800" y="1049949"/>
            <a:ext cx="7772400" cy="927599"/>
          </a:xfrm>
          <a:prstGeom prst="rect">
            <a:avLst/>
          </a:prstGeom>
        </p:spPr>
        <p:txBody>
          <a:bodyPr anchorCtr="0" anchor="b" bIns="91425" lIns="91425" rIns="91425" tIns="91425">
            <a:noAutofit/>
          </a:bodyPr>
          <a:lstStyle/>
          <a:p>
            <a:pPr lvl="0">
              <a:spcBef>
                <a:spcPts val="0"/>
              </a:spcBef>
              <a:buNone/>
            </a:pPr>
            <a:r>
              <a:rPr lang="en"/>
              <a:t>Contact Swap</a:t>
            </a:r>
          </a:p>
        </p:txBody>
      </p:sp>
      <p:sp>
        <p:nvSpPr>
          <p:cNvPr id="35" name="Shape 35"/>
          <p:cNvSpPr txBox="1"/>
          <p:nvPr>
            <p:ph idx="1" type="subTitle"/>
          </p:nvPr>
        </p:nvSpPr>
        <p:spPr>
          <a:xfrm>
            <a:off x="685800" y="2459049"/>
            <a:ext cx="7772400" cy="1361700"/>
          </a:xfrm>
          <a:prstGeom prst="rect">
            <a:avLst/>
          </a:prstGeom>
        </p:spPr>
        <p:txBody>
          <a:bodyPr anchorCtr="0" anchor="t" bIns="91425" lIns="91425" rIns="91425" tIns="91425">
            <a:noAutofit/>
          </a:bodyPr>
          <a:lstStyle/>
          <a:p>
            <a:pPr lvl="0" rtl="0">
              <a:spcBef>
                <a:spcPts val="0"/>
              </a:spcBef>
              <a:buNone/>
            </a:pPr>
            <a:r>
              <a:rPr lang="en" sz="1800"/>
              <a:t>Michael Haufe &lt;</a:t>
            </a:r>
            <a:r>
              <a:rPr lang="en" sz="1800" u="sng">
                <a:solidFill>
                  <a:schemeClr val="hlink"/>
                </a:solidFill>
                <a:hlinkClick r:id="rId3"/>
              </a:rPr>
              <a:t>mlhaufe@uwm.edu</a:t>
            </a:r>
            <a:r>
              <a:rPr lang="en" sz="1800"/>
              <a:t>&gt;</a:t>
            </a:r>
          </a:p>
          <a:p>
            <a:pPr lvl="0" rtl="0">
              <a:spcBef>
                <a:spcPts val="0"/>
              </a:spcBef>
              <a:buNone/>
            </a:pPr>
            <a:r>
              <a:rPr lang="en" sz="1800"/>
              <a:t>Anthonie Roux &lt;</a:t>
            </a:r>
            <a:r>
              <a:rPr lang="en" sz="1800" u="sng">
                <a:solidFill>
                  <a:schemeClr val="hlink"/>
                </a:solidFill>
                <a:hlinkClick r:id="rId4"/>
              </a:rPr>
              <a:t>aroux@uwm.edu</a:t>
            </a:r>
            <a:r>
              <a:rPr lang="en" sz="1800"/>
              <a:t>&gt;</a:t>
            </a:r>
          </a:p>
          <a:p>
            <a:pPr lvl="0" rtl="0">
              <a:spcBef>
                <a:spcPts val="0"/>
              </a:spcBef>
              <a:buNone/>
            </a:pPr>
            <a:r>
              <a:rPr lang="en" sz="1800"/>
              <a:t>Sean McClanahan &lt;</a:t>
            </a:r>
            <a:r>
              <a:rPr lang="en" sz="1800" u="sng">
                <a:solidFill>
                  <a:schemeClr val="hlink"/>
                </a:solidFill>
                <a:hlinkClick r:id="rId5"/>
              </a:rPr>
              <a:t>mcclana5@uwm.edu</a:t>
            </a:r>
            <a:r>
              <a:rPr lang="en" sz="1800"/>
              <a:t>&gt;</a:t>
            </a:r>
          </a:p>
          <a:p>
            <a:pPr lvl="0" rtl="0">
              <a:spcBef>
                <a:spcPts val="0"/>
              </a:spcBef>
              <a:buNone/>
            </a:pPr>
            <a:r>
              <a:rPr lang="en" sz="1800"/>
              <a:t>Kwok-ho Lo &lt;</a:t>
            </a:r>
            <a:r>
              <a:rPr lang="en" sz="1800" u="sng">
                <a:solidFill>
                  <a:schemeClr val="hlink"/>
                </a:solidFill>
                <a:hlinkClick r:id="rId6"/>
              </a:rPr>
              <a:t>kwokholo@uwm.edu</a:t>
            </a:r>
            <a:r>
              <a:rPr lang="en" sz="1800"/>
              <a:t>&gt;</a:t>
            </a:r>
          </a:p>
        </p:txBody>
      </p:sp>
      <p:sp>
        <p:nvSpPr>
          <p:cNvPr id="36" name="Shape 36"/>
          <p:cNvSpPr txBox="1"/>
          <p:nvPr>
            <p:ph type="ctrTitle"/>
          </p:nvPr>
        </p:nvSpPr>
        <p:spPr>
          <a:xfrm>
            <a:off x="685800" y="1888150"/>
            <a:ext cx="7772400" cy="558899"/>
          </a:xfrm>
          <a:prstGeom prst="rect">
            <a:avLst/>
          </a:prstGeom>
        </p:spPr>
        <p:txBody>
          <a:bodyPr anchorCtr="0" anchor="b" bIns="91425" lIns="91425" rIns="91425" tIns="91425">
            <a:noAutofit/>
          </a:bodyPr>
          <a:lstStyle/>
          <a:p>
            <a:pPr lvl="0" rtl="0">
              <a:spcBef>
                <a:spcPts val="0"/>
              </a:spcBef>
              <a:buNone/>
            </a:pPr>
            <a:r>
              <a:rPr lang="en" sz="2400"/>
              <a:t>Capstone Project 2014</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ctrTitle"/>
          </p:nvPr>
        </p:nvSpPr>
        <p:spPr>
          <a:xfrm>
            <a:off x="745200" y="2078100"/>
            <a:ext cx="7772400" cy="987300"/>
          </a:xfrm>
          <a:prstGeom prst="rect">
            <a:avLst/>
          </a:prstGeom>
        </p:spPr>
        <p:txBody>
          <a:bodyPr anchorCtr="0" anchor="b" bIns="91425" lIns="91425" rIns="91425" tIns="91425">
            <a:noAutofit/>
          </a:bodyPr>
          <a:lstStyle/>
          <a:p>
            <a:pPr lvl="0" rtl="0">
              <a:spcBef>
                <a:spcPts val="0"/>
              </a:spcBef>
              <a:buNone/>
            </a:pPr>
            <a:r>
              <a:rPr lang="en"/>
              <a:t>Installing The Application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457200" y="205974"/>
            <a:ext cx="8229600" cy="713400"/>
          </a:xfrm>
          <a:prstGeom prst="rect">
            <a:avLst/>
          </a:prstGeom>
        </p:spPr>
        <p:txBody>
          <a:bodyPr anchorCtr="0" anchor="b" bIns="91425" lIns="91425" rIns="91425" tIns="91425">
            <a:noAutofit/>
          </a:bodyPr>
          <a:lstStyle/>
          <a:p>
            <a:pPr lvl="0" rtl="0">
              <a:spcBef>
                <a:spcPts val="0"/>
              </a:spcBef>
              <a:buNone/>
            </a:pPr>
            <a:r>
              <a:rPr lang="en"/>
              <a:t>Installing The Application</a:t>
            </a:r>
          </a:p>
        </p:txBody>
      </p:sp>
      <p:sp>
        <p:nvSpPr>
          <p:cNvPr id="100" name="Shape 100"/>
          <p:cNvSpPr txBox="1"/>
          <p:nvPr/>
        </p:nvSpPr>
        <p:spPr>
          <a:xfrm>
            <a:off x="492837" y="2497662"/>
            <a:ext cx="8229600" cy="629400"/>
          </a:xfrm>
          <a:prstGeom prst="rect">
            <a:avLst/>
          </a:prstGeom>
          <a:noFill/>
          <a:ln>
            <a:noFill/>
          </a:ln>
        </p:spPr>
        <p:txBody>
          <a:bodyPr anchorCtr="0" anchor="t" bIns="91425" lIns="91425" rIns="91425" tIns="91425">
            <a:noAutofit/>
          </a:bodyPr>
          <a:lstStyle/>
          <a:p>
            <a:pPr lvl="0" algn="ctr">
              <a:spcBef>
                <a:spcPts val="0"/>
              </a:spcBef>
              <a:buNone/>
            </a:pPr>
            <a:r>
              <a:rPr lang="en" sz="2400">
                <a:solidFill>
                  <a:schemeClr val="lt1"/>
                </a:solidFill>
              </a:rPr>
              <a:t>&lt;</a:t>
            </a:r>
            <a:r>
              <a:rPr lang="en" sz="2400" u="sng">
                <a:solidFill>
                  <a:schemeClr val="hlink"/>
                </a:solidFill>
                <a:hlinkClick r:id="rId3"/>
              </a:rPr>
              <a:t>http://goo.gl/NPG3Bn</a:t>
            </a:r>
            <a:r>
              <a:rPr lang="en" sz="2400">
                <a:solidFill>
                  <a:schemeClr val="lt1"/>
                </a:solidFill>
              </a:rPr>
              <a:t>&gt;</a:t>
            </a:r>
          </a:p>
        </p:txBody>
      </p:sp>
      <p:sp>
        <p:nvSpPr>
          <p:cNvPr id="101" name="Shape 101"/>
          <p:cNvSpPr txBox="1"/>
          <p:nvPr/>
        </p:nvSpPr>
        <p:spPr>
          <a:xfrm>
            <a:off x="421562" y="2016437"/>
            <a:ext cx="8229600" cy="6294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chemeClr val="lt1"/>
                </a:solidFill>
              </a:rPr>
              <a:t>Download From:</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457200" y="205974"/>
            <a:ext cx="8229600" cy="713400"/>
          </a:xfrm>
          <a:prstGeom prst="rect">
            <a:avLst/>
          </a:prstGeom>
        </p:spPr>
        <p:txBody>
          <a:bodyPr anchorCtr="0" anchor="b" bIns="91425" lIns="91425" rIns="91425" tIns="91425">
            <a:noAutofit/>
          </a:bodyPr>
          <a:lstStyle/>
          <a:p>
            <a:pPr lvl="0">
              <a:spcBef>
                <a:spcPts val="0"/>
              </a:spcBef>
              <a:buNone/>
            </a:pPr>
            <a:r>
              <a:rPr lang="en"/>
              <a:t>Installing The Application</a:t>
            </a:r>
          </a:p>
        </p:txBody>
      </p:sp>
      <p:pic>
        <p:nvPicPr>
          <p:cNvPr descr="Screenshot_2014-12-13-21-15-37.png" id="107" name="Shape 107"/>
          <p:cNvPicPr preferRelativeResize="0"/>
          <p:nvPr/>
        </p:nvPicPr>
        <p:blipFill>
          <a:blip r:embed="rId3">
            <a:alphaModFix/>
          </a:blip>
          <a:stretch>
            <a:fillRect/>
          </a:stretch>
        </p:blipFill>
        <p:spPr>
          <a:xfrm>
            <a:off x="3304768" y="919375"/>
            <a:ext cx="2534469" cy="4224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457200" y="53578"/>
            <a:ext cx="8229600" cy="857400"/>
          </a:xfrm>
          <a:prstGeom prst="rect">
            <a:avLst/>
          </a:prstGeom>
        </p:spPr>
        <p:txBody>
          <a:bodyPr anchorCtr="0" anchor="b" bIns="91425" lIns="91425" rIns="91425" tIns="91425">
            <a:noAutofit/>
          </a:bodyPr>
          <a:lstStyle/>
          <a:p>
            <a:pPr lvl="0">
              <a:spcBef>
                <a:spcPts val="0"/>
              </a:spcBef>
              <a:buNone/>
            </a:pPr>
            <a:r>
              <a:rPr lang="en"/>
              <a:t>Installing The Application</a:t>
            </a:r>
          </a:p>
        </p:txBody>
      </p:sp>
      <p:pic>
        <p:nvPicPr>
          <p:cNvPr descr="Screenshot_2014-12-13-21-18-00.png" id="113" name="Shape 113"/>
          <p:cNvPicPr preferRelativeResize="0"/>
          <p:nvPr/>
        </p:nvPicPr>
        <p:blipFill>
          <a:blip r:embed="rId3">
            <a:alphaModFix/>
          </a:blip>
          <a:stretch>
            <a:fillRect/>
          </a:stretch>
        </p:blipFill>
        <p:spPr>
          <a:xfrm>
            <a:off x="10" y="910962"/>
            <a:ext cx="2539514" cy="4232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457200" y="53578"/>
            <a:ext cx="8229600" cy="857400"/>
          </a:xfrm>
          <a:prstGeom prst="rect">
            <a:avLst/>
          </a:prstGeom>
        </p:spPr>
        <p:txBody>
          <a:bodyPr anchorCtr="0" anchor="b" bIns="91425" lIns="91425" rIns="91425" tIns="91425">
            <a:noAutofit/>
          </a:bodyPr>
          <a:lstStyle/>
          <a:p>
            <a:pPr lvl="0" rtl="0">
              <a:spcBef>
                <a:spcPts val="0"/>
              </a:spcBef>
              <a:buNone/>
            </a:pPr>
            <a:r>
              <a:rPr lang="en"/>
              <a:t>Installing The Application</a:t>
            </a:r>
          </a:p>
        </p:txBody>
      </p:sp>
      <p:pic>
        <p:nvPicPr>
          <p:cNvPr descr="Screenshot_2014-12-13-21-18-00.png" id="119" name="Shape 119"/>
          <p:cNvPicPr preferRelativeResize="0"/>
          <p:nvPr/>
        </p:nvPicPr>
        <p:blipFill>
          <a:blip r:embed="rId3">
            <a:alphaModFix/>
          </a:blip>
          <a:stretch>
            <a:fillRect/>
          </a:stretch>
        </p:blipFill>
        <p:spPr>
          <a:xfrm>
            <a:off x="10" y="910962"/>
            <a:ext cx="2539514" cy="4232524"/>
          </a:xfrm>
          <a:prstGeom prst="rect">
            <a:avLst/>
          </a:prstGeom>
          <a:noFill/>
          <a:ln>
            <a:noFill/>
          </a:ln>
        </p:spPr>
      </p:pic>
      <p:pic>
        <p:nvPicPr>
          <p:cNvPr descr="Screenshot_2014-12-13-21-18-07.png" id="120" name="Shape 120"/>
          <p:cNvPicPr preferRelativeResize="0"/>
          <p:nvPr/>
        </p:nvPicPr>
        <p:blipFill>
          <a:blip r:embed="rId4">
            <a:alphaModFix/>
          </a:blip>
          <a:stretch>
            <a:fillRect/>
          </a:stretch>
        </p:blipFill>
        <p:spPr>
          <a:xfrm>
            <a:off x="3302237" y="910958"/>
            <a:ext cx="2539524" cy="4232541"/>
          </a:xfrm>
          <a:prstGeom prst="rect">
            <a:avLst/>
          </a:prstGeom>
          <a:noFill/>
          <a:ln>
            <a:noFill/>
          </a:ln>
        </p:spPr>
      </p:pic>
      <p:sp>
        <p:nvSpPr>
          <p:cNvPr id="121" name="Shape 121"/>
          <p:cNvSpPr/>
          <p:nvPr/>
        </p:nvSpPr>
        <p:spPr>
          <a:xfrm>
            <a:off x="2713437" y="28230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457200" y="53578"/>
            <a:ext cx="8229600" cy="857400"/>
          </a:xfrm>
          <a:prstGeom prst="rect">
            <a:avLst/>
          </a:prstGeom>
        </p:spPr>
        <p:txBody>
          <a:bodyPr anchorCtr="0" anchor="b" bIns="91425" lIns="91425" rIns="91425" tIns="91425">
            <a:noAutofit/>
          </a:bodyPr>
          <a:lstStyle/>
          <a:p>
            <a:pPr lvl="0" rtl="0">
              <a:spcBef>
                <a:spcPts val="0"/>
              </a:spcBef>
              <a:buNone/>
            </a:pPr>
            <a:r>
              <a:rPr lang="en"/>
              <a:t>Installing The Application</a:t>
            </a:r>
          </a:p>
        </p:txBody>
      </p:sp>
      <p:pic>
        <p:nvPicPr>
          <p:cNvPr descr="Screenshot_2014-12-13-21-18-00.png" id="127" name="Shape 127"/>
          <p:cNvPicPr preferRelativeResize="0"/>
          <p:nvPr/>
        </p:nvPicPr>
        <p:blipFill>
          <a:blip r:embed="rId3">
            <a:alphaModFix/>
          </a:blip>
          <a:stretch>
            <a:fillRect/>
          </a:stretch>
        </p:blipFill>
        <p:spPr>
          <a:xfrm>
            <a:off x="10" y="910962"/>
            <a:ext cx="2539514" cy="4232524"/>
          </a:xfrm>
          <a:prstGeom prst="rect">
            <a:avLst/>
          </a:prstGeom>
          <a:noFill/>
          <a:ln>
            <a:noFill/>
          </a:ln>
        </p:spPr>
      </p:pic>
      <p:pic>
        <p:nvPicPr>
          <p:cNvPr descr="Screenshot_2014-12-13-21-18-07.png" id="128" name="Shape 128"/>
          <p:cNvPicPr preferRelativeResize="0"/>
          <p:nvPr/>
        </p:nvPicPr>
        <p:blipFill>
          <a:blip r:embed="rId4">
            <a:alphaModFix/>
          </a:blip>
          <a:stretch>
            <a:fillRect/>
          </a:stretch>
        </p:blipFill>
        <p:spPr>
          <a:xfrm>
            <a:off x="3302237" y="910958"/>
            <a:ext cx="2539524" cy="4232541"/>
          </a:xfrm>
          <a:prstGeom prst="rect">
            <a:avLst/>
          </a:prstGeom>
          <a:noFill/>
          <a:ln>
            <a:noFill/>
          </a:ln>
        </p:spPr>
      </p:pic>
      <p:pic>
        <p:nvPicPr>
          <p:cNvPr descr="Screenshot_2014-12-13-21-18-46.png" id="129" name="Shape 129"/>
          <p:cNvPicPr preferRelativeResize="0"/>
          <p:nvPr/>
        </p:nvPicPr>
        <p:blipFill>
          <a:blip r:embed="rId5">
            <a:alphaModFix/>
          </a:blip>
          <a:stretch>
            <a:fillRect/>
          </a:stretch>
        </p:blipFill>
        <p:spPr>
          <a:xfrm>
            <a:off x="6604475" y="910958"/>
            <a:ext cx="2539524" cy="4232541"/>
          </a:xfrm>
          <a:prstGeom prst="rect">
            <a:avLst/>
          </a:prstGeom>
          <a:noFill/>
          <a:ln>
            <a:noFill/>
          </a:ln>
        </p:spPr>
      </p:pic>
      <p:sp>
        <p:nvSpPr>
          <p:cNvPr id="130" name="Shape 130"/>
          <p:cNvSpPr/>
          <p:nvPr/>
        </p:nvSpPr>
        <p:spPr>
          <a:xfrm>
            <a:off x="6545075" y="1998800"/>
            <a:ext cx="678299"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1" name="Shape 131"/>
          <p:cNvSpPr/>
          <p:nvPr/>
        </p:nvSpPr>
        <p:spPr>
          <a:xfrm>
            <a:off x="2713437" y="28230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2" name="Shape 132"/>
          <p:cNvSpPr/>
          <p:nvPr/>
        </p:nvSpPr>
        <p:spPr>
          <a:xfrm>
            <a:off x="6015662" y="28230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457200" y="-22625"/>
            <a:ext cx="8229600" cy="858900"/>
          </a:xfrm>
          <a:prstGeom prst="rect">
            <a:avLst/>
          </a:prstGeom>
        </p:spPr>
        <p:txBody>
          <a:bodyPr anchorCtr="0" anchor="b" bIns="91425" lIns="91425" rIns="91425" tIns="91425">
            <a:noAutofit/>
          </a:bodyPr>
          <a:lstStyle/>
          <a:p>
            <a:pPr lvl="0">
              <a:spcBef>
                <a:spcPts val="0"/>
              </a:spcBef>
              <a:buNone/>
            </a:pPr>
            <a:r>
              <a:rPr lang="en"/>
              <a:t>Open The Application</a:t>
            </a:r>
          </a:p>
        </p:txBody>
      </p:sp>
      <p:pic>
        <p:nvPicPr>
          <p:cNvPr descr="Screenshot_2014-12-13-21-18-46.png" id="138" name="Shape 138"/>
          <p:cNvPicPr preferRelativeResize="0"/>
          <p:nvPr/>
        </p:nvPicPr>
        <p:blipFill>
          <a:blip r:embed="rId3">
            <a:alphaModFix/>
          </a:blip>
          <a:stretch>
            <a:fillRect/>
          </a:stretch>
        </p:blipFill>
        <p:spPr>
          <a:xfrm>
            <a:off x="3109898" y="836275"/>
            <a:ext cx="2638053" cy="4307225"/>
          </a:xfrm>
          <a:prstGeom prst="rect">
            <a:avLst/>
          </a:prstGeom>
          <a:noFill/>
          <a:ln>
            <a:noFill/>
          </a:ln>
        </p:spPr>
      </p:pic>
      <p:sp>
        <p:nvSpPr>
          <p:cNvPr id="139" name="Shape 139"/>
          <p:cNvSpPr/>
          <p:nvPr/>
        </p:nvSpPr>
        <p:spPr>
          <a:xfrm rot="10800000">
            <a:off x="1923060" y="2144000"/>
            <a:ext cx="912900" cy="447300"/>
          </a:xfrm>
          <a:prstGeom prst="leftArrow">
            <a:avLst>
              <a:gd fmla="val 50000" name="adj1"/>
              <a:gd fmla="val 50000" name="adj2"/>
            </a:avLst>
          </a:prstGeom>
          <a:solidFill>
            <a:srgbClr val="FF0000"/>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0" name="Shape 140"/>
          <p:cNvSpPr/>
          <p:nvPr/>
        </p:nvSpPr>
        <p:spPr>
          <a:xfrm>
            <a:off x="3109898" y="2038621"/>
            <a:ext cx="671700" cy="6579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457200" y="-22621"/>
            <a:ext cx="8229600" cy="857400"/>
          </a:xfrm>
          <a:prstGeom prst="rect">
            <a:avLst/>
          </a:prstGeom>
        </p:spPr>
        <p:txBody>
          <a:bodyPr anchorCtr="0" anchor="b" bIns="91425" lIns="91425" rIns="91425" tIns="91425">
            <a:noAutofit/>
          </a:bodyPr>
          <a:lstStyle/>
          <a:p>
            <a:pPr lvl="0">
              <a:spcBef>
                <a:spcPts val="0"/>
              </a:spcBef>
              <a:buNone/>
            </a:pPr>
            <a:r>
              <a:rPr lang="en"/>
              <a:t>Main Activity</a:t>
            </a:r>
          </a:p>
        </p:txBody>
      </p:sp>
      <p:pic>
        <p:nvPicPr>
          <p:cNvPr descr="Screenshot_2014-12-13-21-19-03.png" id="146" name="Shape 146"/>
          <p:cNvPicPr preferRelativeResize="0"/>
          <p:nvPr/>
        </p:nvPicPr>
        <p:blipFill>
          <a:blip r:embed="rId3">
            <a:alphaModFix/>
          </a:blip>
          <a:stretch>
            <a:fillRect/>
          </a:stretch>
        </p:blipFill>
        <p:spPr>
          <a:xfrm>
            <a:off x="3028950" y="834775"/>
            <a:ext cx="2585235" cy="4308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457200" y="-22621"/>
            <a:ext cx="8229600" cy="857400"/>
          </a:xfrm>
          <a:prstGeom prst="rect">
            <a:avLst/>
          </a:prstGeom>
        </p:spPr>
        <p:txBody>
          <a:bodyPr anchorCtr="0" anchor="b" bIns="91425" lIns="91425" rIns="91425" tIns="91425">
            <a:noAutofit/>
          </a:bodyPr>
          <a:lstStyle/>
          <a:p>
            <a:pPr lvl="0">
              <a:spcBef>
                <a:spcPts val="0"/>
              </a:spcBef>
              <a:buNone/>
            </a:pPr>
            <a:r>
              <a:rPr lang="en"/>
              <a:t>Menu Options</a:t>
            </a:r>
          </a:p>
        </p:txBody>
      </p:sp>
      <p:pic>
        <p:nvPicPr>
          <p:cNvPr descr="Screenshot_2014-12-13-21-19-06.png" id="152" name="Shape 152"/>
          <p:cNvPicPr preferRelativeResize="0"/>
          <p:nvPr/>
        </p:nvPicPr>
        <p:blipFill>
          <a:blip r:embed="rId3">
            <a:alphaModFix/>
          </a:blip>
          <a:stretch>
            <a:fillRect/>
          </a:stretch>
        </p:blipFill>
        <p:spPr>
          <a:xfrm>
            <a:off x="3028950" y="834775"/>
            <a:ext cx="2585235" cy="4308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Privacy Activity</a:t>
            </a:r>
          </a:p>
        </p:txBody>
      </p:sp>
      <p:pic>
        <p:nvPicPr>
          <p:cNvPr descr="Screenshot_2014-12-13-21-19-06.png" id="158" name="Shape 158"/>
          <p:cNvPicPr preferRelativeResize="0"/>
          <p:nvPr/>
        </p:nvPicPr>
        <p:blipFill>
          <a:blip r:embed="rId3">
            <a:alphaModFix/>
          </a:blip>
          <a:stretch>
            <a:fillRect/>
          </a:stretch>
        </p:blipFill>
        <p:spPr>
          <a:xfrm>
            <a:off x="3279387" y="834775"/>
            <a:ext cx="2585235" cy="4308726"/>
          </a:xfrm>
          <a:prstGeom prst="rect">
            <a:avLst/>
          </a:prstGeom>
          <a:noFill/>
          <a:ln>
            <a:noFill/>
          </a:ln>
        </p:spPr>
      </p:pic>
      <p:sp>
        <p:nvSpPr>
          <p:cNvPr id="159" name="Shape 159"/>
          <p:cNvSpPr/>
          <p:nvPr/>
        </p:nvSpPr>
        <p:spPr>
          <a:xfrm>
            <a:off x="4236150" y="2297350"/>
            <a:ext cx="1377900" cy="3563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 name="Shape 160"/>
          <p:cNvSpPr/>
          <p:nvPr/>
        </p:nvSpPr>
        <p:spPr>
          <a:xfrm>
            <a:off x="5864635" y="2251900"/>
            <a:ext cx="912900" cy="447300"/>
          </a:xfrm>
          <a:prstGeom prst="leftArrow">
            <a:avLst>
              <a:gd fmla="val 50000" name="adj1"/>
              <a:gd fmla="val 50000" name="adj2"/>
            </a:avLst>
          </a:prstGeom>
          <a:solidFill>
            <a:srgbClr val="FF0000"/>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 name="Shape 40"/>
        <p:cNvGrpSpPr/>
        <p:nvPr/>
      </p:nvGrpSpPr>
      <p:grpSpPr>
        <a:xfrm>
          <a:off x="0" y="0"/>
          <a:ext cx="0" cy="0"/>
          <a:chOff x="0" y="0"/>
          <a:chExt cx="0" cy="0"/>
        </a:xfrm>
      </p:grpSpPr>
      <p:sp>
        <p:nvSpPr>
          <p:cNvPr id="41" name="Shape 4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Overview</a:t>
            </a:r>
          </a:p>
        </p:txBody>
      </p:sp>
      <p:sp>
        <p:nvSpPr>
          <p:cNvPr id="42" name="Shape 4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latin typeface="Calibri"/>
                <a:ea typeface="Calibri"/>
                <a:cs typeface="Calibri"/>
                <a:sym typeface="Calibri"/>
              </a:rPr>
              <a:t>Contact Swap is an android application that makes it quick and easy to exchange your contact information with anyone you meet. Just touch the phone of your nearest friend's phone and you're double plus friends!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Privacy Activity</a:t>
            </a:r>
          </a:p>
        </p:txBody>
      </p:sp>
      <p:pic>
        <p:nvPicPr>
          <p:cNvPr descr="Screenshot_2014-12-15-22-46-24.png" id="166" name="Shape 166"/>
          <p:cNvPicPr preferRelativeResize="0"/>
          <p:nvPr/>
        </p:nvPicPr>
        <p:blipFill>
          <a:blip r:embed="rId3">
            <a:alphaModFix/>
          </a:blip>
          <a:stretch>
            <a:fillRect/>
          </a:stretch>
        </p:blipFill>
        <p:spPr>
          <a:xfrm>
            <a:off x="3279377" y="834775"/>
            <a:ext cx="2585235" cy="4308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Privacy Activity</a:t>
            </a:r>
          </a:p>
        </p:txBody>
      </p:sp>
      <p:pic>
        <p:nvPicPr>
          <p:cNvPr descr="Screenshot_2014-12-13-21-20-04.png" id="172" name="Shape 172"/>
          <p:cNvPicPr preferRelativeResize="0"/>
          <p:nvPr/>
        </p:nvPicPr>
        <p:blipFill>
          <a:blip r:embed="rId3">
            <a:alphaModFix/>
          </a:blip>
          <a:stretch>
            <a:fillRect/>
          </a:stretch>
        </p:blipFill>
        <p:spPr>
          <a:xfrm>
            <a:off x="3279377" y="834775"/>
            <a:ext cx="2585235" cy="4308726"/>
          </a:xfrm>
          <a:prstGeom prst="rect">
            <a:avLst/>
          </a:prstGeom>
          <a:noFill/>
          <a:ln>
            <a:noFill/>
          </a:ln>
        </p:spPr>
      </p:pic>
      <p:sp>
        <p:nvSpPr>
          <p:cNvPr id="173" name="Shape 173"/>
          <p:cNvSpPr txBox="1"/>
          <p:nvPr/>
        </p:nvSpPr>
        <p:spPr>
          <a:xfrm>
            <a:off x="6108050" y="1318500"/>
            <a:ext cx="2494499" cy="1275900"/>
          </a:xfrm>
          <a:prstGeom prst="rect">
            <a:avLst/>
          </a:prstGeom>
          <a:noFill/>
          <a:ln>
            <a:noFill/>
          </a:ln>
        </p:spPr>
        <p:txBody>
          <a:bodyPr anchorCtr="0" anchor="t" bIns="91425" lIns="91425" rIns="91425" tIns="91425">
            <a:noAutofit/>
          </a:bodyPr>
          <a:lstStyle/>
          <a:p>
            <a:pPr indent="-228600" lvl="0" marL="457200" rtl="0">
              <a:spcBef>
                <a:spcPts val="0"/>
              </a:spcBef>
              <a:buClr>
                <a:schemeClr val="lt1"/>
              </a:buClr>
              <a:buChar char="●"/>
            </a:pPr>
            <a:r>
              <a:rPr lang="en">
                <a:solidFill>
                  <a:schemeClr val="lt1"/>
                </a:solidFill>
              </a:rPr>
              <a:t>Edit Personal Info</a:t>
            </a:r>
          </a:p>
          <a:p>
            <a:pPr lvl="0" rtl="0">
              <a:spcBef>
                <a:spcPts val="0"/>
              </a:spcBef>
              <a:buNone/>
            </a:pPr>
            <a:r>
              <a:t/>
            </a:r>
            <a:endParaRPr>
              <a:solidFill>
                <a:schemeClr val="lt1"/>
              </a:solidFill>
            </a:endParaRPr>
          </a:p>
          <a:p>
            <a:pPr indent="-228600" lvl="0" marL="457200">
              <a:spcBef>
                <a:spcPts val="0"/>
              </a:spcBef>
              <a:buClr>
                <a:schemeClr val="lt1"/>
              </a:buClr>
              <a:buChar char="●"/>
            </a:pPr>
            <a:r>
              <a:rPr lang="en">
                <a:solidFill>
                  <a:schemeClr val="lt1"/>
                </a:solidFill>
              </a:rPr>
              <a:t>Toggle shareability of fields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457200" y="205975"/>
            <a:ext cx="8229600" cy="688799"/>
          </a:xfrm>
          <a:prstGeom prst="rect">
            <a:avLst/>
          </a:prstGeom>
        </p:spPr>
        <p:txBody>
          <a:bodyPr anchorCtr="0" anchor="b" bIns="91425" lIns="91425" rIns="91425" tIns="91425">
            <a:noAutofit/>
          </a:bodyPr>
          <a:lstStyle/>
          <a:p>
            <a:pPr lvl="0">
              <a:spcBef>
                <a:spcPts val="0"/>
              </a:spcBef>
              <a:buNone/>
            </a:pPr>
            <a:r>
              <a:rPr lang="en" sz="3000"/>
              <a:t>Privacy Activity ( Sign in to Google+ )</a:t>
            </a:r>
          </a:p>
        </p:txBody>
      </p:sp>
      <p:pic>
        <p:nvPicPr>
          <p:cNvPr descr="Screenshot_2014-12-13-21-20-04.png" id="179" name="Shape 179"/>
          <p:cNvPicPr preferRelativeResize="0"/>
          <p:nvPr/>
        </p:nvPicPr>
        <p:blipFill>
          <a:blip r:embed="rId3">
            <a:alphaModFix/>
          </a:blip>
          <a:stretch>
            <a:fillRect/>
          </a:stretch>
        </p:blipFill>
        <p:spPr>
          <a:xfrm>
            <a:off x="0" y="894775"/>
            <a:ext cx="2549235" cy="4248726"/>
          </a:xfrm>
          <a:prstGeom prst="rect">
            <a:avLst/>
          </a:prstGeom>
          <a:noFill/>
          <a:ln>
            <a:noFill/>
          </a:ln>
        </p:spPr>
      </p:pic>
      <p:sp>
        <p:nvSpPr>
          <p:cNvPr id="180" name="Shape 180"/>
          <p:cNvSpPr/>
          <p:nvPr/>
        </p:nvSpPr>
        <p:spPr>
          <a:xfrm>
            <a:off x="98325" y="3500275"/>
            <a:ext cx="1209300" cy="3540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457200" y="205975"/>
            <a:ext cx="8229600" cy="688799"/>
          </a:xfrm>
          <a:prstGeom prst="rect">
            <a:avLst/>
          </a:prstGeom>
        </p:spPr>
        <p:txBody>
          <a:bodyPr anchorCtr="0" anchor="b" bIns="91425" lIns="91425" rIns="91425" tIns="91425">
            <a:noAutofit/>
          </a:bodyPr>
          <a:lstStyle/>
          <a:p>
            <a:pPr lvl="0" rtl="0">
              <a:spcBef>
                <a:spcPts val="0"/>
              </a:spcBef>
              <a:buNone/>
            </a:pPr>
            <a:r>
              <a:rPr lang="en" sz="3000"/>
              <a:t>Privacy Activity ( Sign in to Google+ )</a:t>
            </a:r>
          </a:p>
        </p:txBody>
      </p:sp>
      <p:pic>
        <p:nvPicPr>
          <p:cNvPr descr="Screenshot_2014-12-13-21-20-04.png" id="186" name="Shape 186"/>
          <p:cNvPicPr preferRelativeResize="0"/>
          <p:nvPr/>
        </p:nvPicPr>
        <p:blipFill>
          <a:blip r:embed="rId3">
            <a:alphaModFix/>
          </a:blip>
          <a:stretch>
            <a:fillRect/>
          </a:stretch>
        </p:blipFill>
        <p:spPr>
          <a:xfrm>
            <a:off x="0" y="894775"/>
            <a:ext cx="2549235" cy="4248726"/>
          </a:xfrm>
          <a:prstGeom prst="rect">
            <a:avLst/>
          </a:prstGeom>
          <a:noFill/>
          <a:ln>
            <a:noFill/>
          </a:ln>
        </p:spPr>
      </p:pic>
      <p:sp>
        <p:nvSpPr>
          <p:cNvPr id="187" name="Shape 187"/>
          <p:cNvSpPr/>
          <p:nvPr/>
        </p:nvSpPr>
        <p:spPr>
          <a:xfrm>
            <a:off x="98325" y="3500275"/>
            <a:ext cx="1209300" cy="3540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20-10.png" id="188" name="Shape 188"/>
          <p:cNvPicPr preferRelativeResize="0"/>
          <p:nvPr/>
        </p:nvPicPr>
        <p:blipFill>
          <a:blip r:embed="rId4">
            <a:alphaModFix/>
          </a:blip>
          <a:stretch>
            <a:fillRect/>
          </a:stretch>
        </p:blipFill>
        <p:spPr>
          <a:xfrm>
            <a:off x="3333800" y="894779"/>
            <a:ext cx="2549224" cy="4248707"/>
          </a:xfrm>
          <a:prstGeom prst="rect">
            <a:avLst/>
          </a:prstGeom>
          <a:noFill/>
          <a:ln>
            <a:noFill/>
          </a:ln>
        </p:spPr>
      </p:pic>
      <p:sp>
        <p:nvSpPr>
          <p:cNvPr id="189" name="Shape 189"/>
          <p:cNvSpPr/>
          <p:nvPr/>
        </p:nvSpPr>
        <p:spPr>
          <a:xfrm>
            <a:off x="2734062" y="26682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457200" y="205975"/>
            <a:ext cx="8229600" cy="688799"/>
          </a:xfrm>
          <a:prstGeom prst="rect">
            <a:avLst/>
          </a:prstGeom>
        </p:spPr>
        <p:txBody>
          <a:bodyPr anchorCtr="0" anchor="b" bIns="91425" lIns="91425" rIns="91425" tIns="91425">
            <a:noAutofit/>
          </a:bodyPr>
          <a:lstStyle/>
          <a:p>
            <a:pPr lvl="0" rtl="0">
              <a:spcBef>
                <a:spcPts val="0"/>
              </a:spcBef>
              <a:buNone/>
            </a:pPr>
            <a:r>
              <a:rPr lang="en" sz="3000"/>
              <a:t>Privacy Activity ( Sign in to Google+ )</a:t>
            </a:r>
          </a:p>
        </p:txBody>
      </p:sp>
      <p:pic>
        <p:nvPicPr>
          <p:cNvPr descr="Screenshot_2014-12-13-21-20-04.png" id="195" name="Shape 195"/>
          <p:cNvPicPr preferRelativeResize="0"/>
          <p:nvPr/>
        </p:nvPicPr>
        <p:blipFill>
          <a:blip r:embed="rId3">
            <a:alphaModFix/>
          </a:blip>
          <a:stretch>
            <a:fillRect/>
          </a:stretch>
        </p:blipFill>
        <p:spPr>
          <a:xfrm>
            <a:off x="0" y="894775"/>
            <a:ext cx="2549235" cy="4248726"/>
          </a:xfrm>
          <a:prstGeom prst="rect">
            <a:avLst/>
          </a:prstGeom>
          <a:noFill/>
          <a:ln>
            <a:noFill/>
          </a:ln>
        </p:spPr>
      </p:pic>
      <p:sp>
        <p:nvSpPr>
          <p:cNvPr id="196" name="Shape 196"/>
          <p:cNvSpPr/>
          <p:nvPr/>
        </p:nvSpPr>
        <p:spPr>
          <a:xfrm>
            <a:off x="98325" y="3500275"/>
            <a:ext cx="1209300" cy="3540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20-10.png" id="197" name="Shape 197"/>
          <p:cNvPicPr preferRelativeResize="0"/>
          <p:nvPr/>
        </p:nvPicPr>
        <p:blipFill>
          <a:blip r:embed="rId4">
            <a:alphaModFix/>
          </a:blip>
          <a:stretch>
            <a:fillRect/>
          </a:stretch>
        </p:blipFill>
        <p:spPr>
          <a:xfrm>
            <a:off x="3333800" y="894779"/>
            <a:ext cx="2549224" cy="4248707"/>
          </a:xfrm>
          <a:prstGeom prst="rect">
            <a:avLst/>
          </a:prstGeom>
          <a:noFill/>
          <a:ln>
            <a:noFill/>
          </a:ln>
        </p:spPr>
      </p:pic>
      <p:pic>
        <p:nvPicPr>
          <p:cNvPr descr="Screenshot_2014-12-13-21-20-16.png" id="198" name="Shape 198"/>
          <p:cNvPicPr preferRelativeResize="0"/>
          <p:nvPr/>
        </p:nvPicPr>
        <p:blipFill>
          <a:blip r:embed="rId5">
            <a:alphaModFix/>
          </a:blip>
          <a:stretch>
            <a:fillRect/>
          </a:stretch>
        </p:blipFill>
        <p:spPr>
          <a:xfrm>
            <a:off x="6594775" y="894766"/>
            <a:ext cx="2549224" cy="4248707"/>
          </a:xfrm>
          <a:prstGeom prst="rect">
            <a:avLst/>
          </a:prstGeom>
          <a:noFill/>
          <a:ln>
            <a:noFill/>
          </a:ln>
        </p:spPr>
      </p:pic>
      <p:sp>
        <p:nvSpPr>
          <p:cNvPr id="199" name="Shape 199"/>
          <p:cNvSpPr/>
          <p:nvPr/>
        </p:nvSpPr>
        <p:spPr>
          <a:xfrm>
            <a:off x="2734062" y="26682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a:off x="6031450" y="26682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457200" y="205975"/>
            <a:ext cx="8229600" cy="718199"/>
          </a:xfrm>
          <a:prstGeom prst="rect">
            <a:avLst/>
          </a:prstGeom>
        </p:spPr>
        <p:txBody>
          <a:bodyPr anchorCtr="0" anchor="b" bIns="91425" lIns="91425" rIns="91425" tIns="91425">
            <a:noAutofit/>
          </a:bodyPr>
          <a:lstStyle/>
          <a:p>
            <a:pPr lvl="0">
              <a:spcBef>
                <a:spcPts val="0"/>
              </a:spcBef>
              <a:buNone/>
            </a:pPr>
            <a:r>
              <a:rPr lang="en" sz="3000"/>
              <a:t>Privacy Activity ( Sign in to Facebook)</a:t>
            </a:r>
          </a:p>
        </p:txBody>
      </p:sp>
      <p:pic>
        <p:nvPicPr>
          <p:cNvPr descr="Screenshot_2014-12-13-21-20-04.png" id="206" name="Shape 206"/>
          <p:cNvPicPr preferRelativeResize="0"/>
          <p:nvPr/>
        </p:nvPicPr>
        <p:blipFill>
          <a:blip r:embed="rId3">
            <a:alphaModFix/>
          </a:blip>
          <a:stretch>
            <a:fillRect/>
          </a:stretch>
        </p:blipFill>
        <p:spPr>
          <a:xfrm>
            <a:off x="0" y="894775"/>
            <a:ext cx="2549235" cy="4248726"/>
          </a:xfrm>
          <a:prstGeom prst="rect">
            <a:avLst/>
          </a:prstGeom>
          <a:noFill/>
          <a:ln>
            <a:noFill/>
          </a:ln>
        </p:spPr>
      </p:pic>
      <p:sp>
        <p:nvSpPr>
          <p:cNvPr id="207" name="Shape 207"/>
          <p:cNvSpPr/>
          <p:nvPr/>
        </p:nvSpPr>
        <p:spPr>
          <a:xfrm>
            <a:off x="98325" y="3881275"/>
            <a:ext cx="1209300" cy="3540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457200" y="205975"/>
            <a:ext cx="8229600" cy="718199"/>
          </a:xfrm>
          <a:prstGeom prst="rect">
            <a:avLst/>
          </a:prstGeom>
        </p:spPr>
        <p:txBody>
          <a:bodyPr anchorCtr="0" anchor="b" bIns="91425" lIns="91425" rIns="91425" tIns="91425">
            <a:noAutofit/>
          </a:bodyPr>
          <a:lstStyle/>
          <a:p>
            <a:pPr lvl="0" rtl="0">
              <a:spcBef>
                <a:spcPts val="0"/>
              </a:spcBef>
              <a:buNone/>
            </a:pPr>
            <a:r>
              <a:rPr lang="en" sz="3000"/>
              <a:t>Privacy Activity ( Sign in to Facebook)</a:t>
            </a:r>
          </a:p>
        </p:txBody>
      </p:sp>
      <p:pic>
        <p:nvPicPr>
          <p:cNvPr descr="Screenshot_2014-12-13-21-20-36.png" id="213" name="Shape 213"/>
          <p:cNvPicPr preferRelativeResize="0"/>
          <p:nvPr/>
        </p:nvPicPr>
        <p:blipFill>
          <a:blip r:embed="rId3">
            <a:alphaModFix/>
          </a:blip>
          <a:stretch>
            <a:fillRect/>
          </a:stretch>
        </p:blipFill>
        <p:spPr>
          <a:xfrm>
            <a:off x="3306205" y="924175"/>
            <a:ext cx="2531594" cy="4219324"/>
          </a:xfrm>
          <a:prstGeom prst="rect">
            <a:avLst/>
          </a:prstGeom>
          <a:noFill/>
          <a:ln>
            <a:noFill/>
          </a:ln>
        </p:spPr>
      </p:pic>
      <p:sp>
        <p:nvSpPr>
          <p:cNvPr id="214" name="Shape 214"/>
          <p:cNvSpPr/>
          <p:nvPr/>
        </p:nvSpPr>
        <p:spPr>
          <a:xfrm>
            <a:off x="2734062" y="26682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20-04.png" id="215" name="Shape 215"/>
          <p:cNvPicPr preferRelativeResize="0"/>
          <p:nvPr/>
        </p:nvPicPr>
        <p:blipFill>
          <a:blip r:embed="rId4">
            <a:alphaModFix/>
          </a:blip>
          <a:stretch>
            <a:fillRect/>
          </a:stretch>
        </p:blipFill>
        <p:spPr>
          <a:xfrm>
            <a:off x="0" y="894775"/>
            <a:ext cx="2549235" cy="4248726"/>
          </a:xfrm>
          <a:prstGeom prst="rect">
            <a:avLst/>
          </a:prstGeom>
          <a:noFill/>
          <a:ln>
            <a:noFill/>
          </a:ln>
        </p:spPr>
      </p:pic>
      <p:sp>
        <p:nvSpPr>
          <p:cNvPr id="216" name="Shape 216"/>
          <p:cNvSpPr/>
          <p:nvPr/>
        </p:nvSpPr>
        <p:spPr>
          <a:xfrm>
            <a:off x="98325" y="3881275"/>
            <a:ext cx="1209300" cy="3540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57200" y="205975"/>
            <a:ext cx="8229600" cy="718199"/>
          </a:xfrm>
          <a:prstGeom prst="rect">
            <a:avLst/>
          </a:prstGeom>
        </p:spPr>
        <p:txBody>
          <a:bodyPr anchorCtr="0" anchor="b" bIns="91425" lIns="91425" rIns="91425" tIns="91425">
            <a:noAutofit/>
          </a:bodyPr>
          <a:lstStyle/>
          <a:p>
            <a:pPr lvl="0" rtl="0">
              <a:spcBef>
                <a:spcPts val="0"/>
              </a:spcBef>
              <a:buNone/>
            </a:pPr>
            <a:r>
              <a:rPr lang="en" sz="3000"/>
              <a:t>Privacy Activity ( Sign in to Facebook)</a:t>
            </a:r>
          </a:p>
        </p:txBody>
      </p:sp>
      <p:pic>
        <p:nvPicPr>
          <p:cNvPr descr="Screenshot_2014-12-13-21-20-36.png" id="222" name="Shape 222"/>
          <p:cNvPicPr preferRelativeResize="0"/>
          <p:nvPr/>
        </p:nvPicPr>
        <p:blipFill>
          <a:blip r:embed="rId3">
            <a:alphaModFix/>
          </a:blip>
          <a:stretch>
            <a:fillRect/>
          </a:stretch>
        </p:blipFill>
        <p:spPr>
          <a:xfrm>
            <a:off x="3306205" y="924175"/>
            <a:ext cx="2531594" cy="4219324"/>
          </a:xfrm>
          <a:prstGeom prst="rect">
            <a:avLst/>
          </a:prstGeom>
          <a:noFill/>
          <a:ln>
            <a:noFill/>
          </a:ln>
        </p:spPr>
      </p:pic>
      <p:sp>
        <p:nvSpPr>
          <p:cNvPr id="223" name="Shape 223"/>
          <p:cNvSpPr/>
          <p:nvPr/>
        </p:nvSpPr>
        <p:spPr>
          <a:xfrm>
            <a:off x="2734062" y="26682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20-04.png" id="224" name="Shape 224"/>
          <p:cNvPicPr preferRelativeResize="0"/>
          <p:nvPr/>
        </p:nvPicPr>
        <p:blipFill>
          <a:blip r:embed="rId4">
            <a:alphaModFix/>
          </a:blip>
          <a:stretch>
            <a:fillRect/>
          </a:stretch>
        </p:blipFill>
        <p:spPr>
          <a:xfrm>
            <a:off x="0" y="894775"/>
            <a:ext cx="2549235" cy="4248726"/>
          </a:xfrm>
          <a:prstGeom prst="rect">
            <a:avLst/>
          </a:prstGeom>
          <a:noFill/>
          <a:ln>
            <a:noFill/>
          </a:ln>
        </p:spPr>
      </p:pic>
      <p:sp>
        <p:nvSpPr>
          <p:cNvPr id="225" name="Shape 225"/>
          <p:cNvSpPr/>
          <p:nvPr/>
        </p:nvSpPr>
        <p:spPr>
          <a:xfrm>
            <a:off x="98325" y="3881275"/>
            <a:ext cx="1209300" cy="3540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20-58.png" id="226" name="Shape 226"/>
          <p:cNvPicPr preferRelativeResize="0"/>
          <p:nvPr/>
        </p:nvPicPr>
        <p:blipFill>
          <a:blip r:embed="rId5">
            <a:alphaModFix/>
          </a:blip>
          <a:stretch>
            <a:fillRect/>
          </a:stretch>
        </p:blipFill>
        <p:spPr>
          <a:xfrm>
            <a:off x="6567150" y="924166"/>
            <a:ext cx="2531600" cy="4219334"/>
          </a:xfrm>
          <a:prstGeom prst="rect">
            <a:avLst/>
          </a:prstGeom>
          <a:noFill/>
          <a:ln>
            <a:noFill/>
          </a:ln>
        </p:spPr>
      </p:pic>
      <p:sp>
        <p:nvSpPr>
          <p:cNvPr id="227" name="Shape 227"/>
          <p:cNvSpPr/>
          <p:nvPr/>
        </p:nvSpPr>
        <p:spPr>
          <a:xfrm>
            <a:off x="5995012" y="26682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457200" y="205975"/>
            <a:ext cx="8229600" cy="718199"/>
          </a:xfrm>
          <a:prstGeom prst="rect">
            <a:avLst/>
          </a:prstGeom>
        </p:spPr>
        <p:txBody>
          <a:bodyPr anchorCtr="0" anchor="b" bIns="91425" lIns="91425" rIns="91425" tIns="91425">
            <a:noAutofit/>
          </a:bodyPr>
          <a:lstStyle/>
          <a:p>
            <a:pPr lvl="0" rtl="0">
              <a:spcBef>
                <a:spcPts val="0"/>
              </a:spcBef>
              <a:buNone/>
            </a:pPr>
            <a:r>
              <a:rPr lang="en" sz="3000"/>
              <a:t>Privacy Activity ( Sign in to Facebook)</a:t>
            </a:r>
          </a:p>
        </p:txBody>
      </p:sp>
      <p:pic>
        <p:nvPicPr>
          <p:cNvPr descr="Screenshot_2014-12-13-21-20-58.png" id="233" name="Shape 233"/>
          <p:cNvPicPr preferRelativeResize="0"/>
          <p:nvPr/>
        </p:nvPicPr>
        <p:blipFill>
          <a:blip r:embed="rId3">
            <a:alphaModFix/>
          </a:blip>
          <a:stretch>
            <a:fillRect/>
          </a:stretch>
        </p:blipFill>
        <p:spPr>
          <a:xfrm>
            <a:off x="457200" y="924166"/>
            <a:ext cx="2531600" cy="4219334"/>
          </a:xfrm>
          <a:prstGeom prst="rect">
            <a:avLst/>
          </a:prstGeom>
          <a:noFill/>
          <a:ln>
            <a:noFill/>
          </a:ln>
        </p:spPr>
      </p:pic>
      <p:pic>
        <p:nvPicPr>
          <p:cNvPr descr="Screenshot_2014-12-13-21-21-06.png" id="234" name="Shape 234"/>
          <p:cNvPicPr preferRelativeResize="0"/>
          <p:nvPr/>
        </p:nvPicPr>
        <p:blipFill>
          <a:blip r:embed="rId4">
            <a:alphaModFix/>
          </a:blip>
          <a:stretch>
            <a:fillRect/>
          </a:stretch>
        </p:blipFill>
        <p:spPr>
          <a:xfrm>
            <a:off x="3621000" y="924166"/>
            <a:ext cx="2531600" cy="4219334"/>
          </a:xfrm>
          <a:prstGeom prst="rect">
            <a:avLst/>
          </a:prstGeom>
          <a:noFill/>
          <a:ln>
            <a:noFill/>
          </a:ln>
        </p:spPr>
      </p:pic>
      <p:sp>
        <p:nvSpPr>
          <p:cNvPr id="235" name="Shape 235"/>
          <p:cNvSpPr/>
          <p:nvPr/>
        </p:nvSpPr>
        <p:spPr>
          <a:xfrm>
            <a:off x="3097450" y="2559400"/>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457200" y="205975"/>
            <a:ext cx="8229600" cy="718199"/>
          </a:xfrm>
          <a:prstGeom prst="rect">
            <a:avLst/>
          </a:prstGeom>
        </p:spPr>
        <p:txBody>
          <a:bodyPr anchorCtr="0" anchor="b" bIns="91425" lIns="91425" rIns="91425" tIns="91425">
            <a:noAutofit/>
          </a:bodyPr>
          <a:lstStyle/>
          <a:p>
            <a:pPr lvl="0" rtl="0">
              <a:spcBef>
                <a:spcPts val="0"/>
              </a:spcBef>
              <a:buNone/>
            </a:pPr>
            <a:r>
              <a:rPr lang="en" sz="3000"/>
              <a:t>Privacy Activity ( Sign in to Facebook)</a:t>
            </a:r>
          </a:p>
        </p:txBody>
      </p:sp>
      <p:pic>
        <p:nvPicPr>
          <p:cNvPr descr="Screenshot_2014-12-13-21-20-58.png" id="241" name="Shape 241"/>
          <p:cNvPicPr preferRelativeResize="0"/>
          <p:nvPr/>
        </p:nvPicPr>
        <p:blipFill>
          <a:blip r:embed="rId3">
            <a:alphaModFix/>
          </a:blip>
          <a:stretch>
            <a:fillRect/>
          </a:stretch>
        </p:blipFill>
        <p:spPr>
          <a:xfrm>
            <a:off x="457200" y="924166"/>
            <a:ext cx="2531600" cy="4219334"/>
          </a:xfrm>
          <a:prstGeom prst="rect">
            <a:avLst/>
          </a:prstGeom>
          <a:noFill/>
          <a:ln>
            <a:noFill/>
          </a:ln>
        </p:spPr>
      </p:pic>
      <p:pic>
        <p:nvPicPr>
          <p:cNvPr descr="Screenshot_2014-12-13-21-21-06.png" id="242" name="Shape 242"/>
          <p:cNvPicPr preferRelativeResize="0"/>
          <p:nvPr/>
        </p:nvPicPr>
        <p:blipFill>
          <a:blip r:embed="rId4">
            <a:alphaModFix/>
          </a:blip>
          <a:stretch>
            <a:fillRect/>
          </a:stretch>
        </p:blipFill>
        <p:spPr>
          <a:xfrm>
            <a:off x="3621000" y="924166"/>
            <a:ext cx="2531600" cy="4219334"/>
          </a:xfrm>
          <a:prstGeom prst="rect">
            <a:avLst/>
          </a:prstGeom>
          <a:noFill/>
          <a:ln>
            <a:noFill/>
          </a:ln>
        </p:spPr>
      </p:pic>
      <p:sp>
        <p:nvSpPr>
          <p:cNvPr id="243" name="Shape 243"/>
          <p:cNvSpPr/>
          <p:nvPr/>
        </p:nvSpPr>
        <p:spPr>
          <a:xfrm>
            <a:off x="3097450" y="2559400"/>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4" name="Shape 244"/>
          <p:cNvSpPr/>
          <p:nvPr/>
        </p:nvSpPr>
        <p:spPr>
          <a:xfrm rot="10800000">
            <a:off x="5043649" y="3911550"/>
            <a:ext cx="23592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 name="Shape 46"/>
        <p:cNvGrpSpPr/>
        <p:nvPr/>
      </p:nvGrpSpPr>
      <p:grpSpPr>
        <a:xfrm>
          <a:off x="0" y="0"/>
          <a:ext cx="0" cy="0"/>
          <a:chOff x="0" y="0"/>
          <a:chExt cx="0" cy="0"/>
        </a:xfrm>
      </p:grpSpPr>
      <p:sp>
        <p:nvSpPr>
          <p:cNvPr id="47" name="Shape 47"/>
          <p:cNvSpPr txBox="1"/>
          <p:nvPr>
            <p:ph type="ctrTitle"/>
          </p:nvPr>
        </p:nvSpPr>
        <p:spPr>
          <a:xfrm>
            <a:off x="685800" y="1583342"/>
            <a:ext cx="7772400" cy="1159799"/>
          </a:xfrm>
          <a:prstGeom prst="rect">
            <a:avLst/>
          </a:prstGeom>
        </p:spPr>
        <p:txBody>
          <a:bodyPr anchorCtr="0" anchor="b" bIns="91425" lIns="91425" rIns="91425" tIns="91425">
            <a:noAutofit/>
          </a:bodyPr>
          <a:lstStyle/>
          <a:p>
            <a:pPr lvl="0">
              <a:spcBef>
                <a:spcPts val="0"/>
              </a:spcBef>
              <a:buNone/>
            </a:pPr>
            <a:r>
              <a:rPr lang="en"/>
              <a:t>Importing The Project</a:t>
            </a:r>
          </a:p>
        </p:txBody>
      </p:sp>
      <p:sp>
        <p:nvSpPr>
          <p:cNvPr id="48" name="Shape 48"/>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a:t>Android SDK, Git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552225" y="2143053"/>
            <a:ext cx="8229600" cy="857400"/>
          </a:xfrm>
          <a:prstGeom prst="rect">
            <a:avLst/>
          </a:prstGeom>
        </p:spPr>
        <p:txBody>
          <a:bodyPr anchorCtr="0" anchor="b" bIns="91425" lIns="91425" rIns="91425" tIns="91425">
            <a:noAutofit/>
          </a:bodyPr>
          <a:lstStyle/>
          <a:p>
            <a:pPr lvl="0" rtl="0" algn="ctr">
              <a:spcBef>
                <a:spcPts val="0"/>
              </a:spcBef>
              <a:buNone/>
            </a:pPr>
            <a:r>
              <a:rPr lang="en"/>
              <a:t>Swapping Contacts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457200" y="-22625"/>
            <a:ext cx="8229600" cy="592800"/>
          </a:xfrm>
          <a:prstGeom prst="rect">
            <a:avLst/>
          </a:prstGeom>
        </p:spPr>
        <p:txBody>
          <a:bodyPr anchorCtr="0" anchor="b" bIns="91425" lIns="91425" rIns="91425" tIns="91425">
            <a:noAutofit/>
          </a:bodyPr>
          <a:lstStyle/>
          <a:p>
            <a:pPr lvl="0" rtl="0">
              <a:spcBef>
                <a:spcPts val="0"/>
              </a:spcBef>
              <a:buNone/>
            </a:pPr>
            <a:r>
              <a:rPr lang="en" sz="2400"/>
              <a:t>Privacy settings before swap</a:t>
            </a:r>
          </a:p>
        </p:txBody>
      </p:sp>
      <p:pic>
        <p:nvPicPr>
          <p:cNvPr descr="Screenshot_2014-12-13-21-21-06.png" id="255" name="Shape 255"/>
          <p:cNvPicPr preferRelativeResize="0"/>
          <p:nvPr/>
        </p:nvPicPr>
        <p:blipFill>
          <a:blip r:embed="rId3">
            <a:alphaModFix/>
          </a:blip>
          <a:stretch>
            <a:fillRect/>
          </a:stretch>
        </p:blipFill>
        <p:spPr>
          <a:xfrm>
            <a:off x="1759876" y="1192624"/>
            <a:ext cx="2370499" cy="3950873"/>
          </a:xfrm>
          <a:prstGeom prst="rect">
            <a:avLst/>
          </a:prstGeom>
          <a:noFill/>
          <a:ln>
            <a:noFill/>
          </a:ln>
        </p:spPr>
      </p:pic>
      <p:pic>
        <p:nvPicPr>
          <p:cNvPr descr="Screenshot_2014-12-13-21-23-49.png" id="256" name="Shape 256"/>
          <p:cNvPicPr preferRelativeResize="0"/>
          <p:nvPr/>
        </p:nvPicPr>
        <p:blipFill>
          <a:blip r:embed="rId4">
            <a:alphaModFix/>
          </a:blip>
          <a:stretch>
            <a:fillRect/>
          </a:stretch>
        </p:blipFill>
        <p:spPr>
          <a:xfrm>
            <a:off x="5034025" y="1192655"/>
            <a:ext cx="2370499" cy="3950819"/>
          </a:xfrm>
          <a:prstGeom prst="rect">
            <a:avLst/>
          </a:prstGeom>
          <a:noFill/>
          <a:ln>
            <a:noFill/>
          </a:ln>
        </p:spPr>
      </p:pic>
      <p:sp>
        <p:nvSpPr>
          <p:cNvPr id="257" name="Shape 257"/>
          <p:cNvSpPr txBox="1"/>
          <p:nvPr>
            <p:ph type="title"/>
          </p:nvPr>
        </p:nvSpPr>
        <p:spPr>
          <a:xfrm>
            <a:off x="2233075" y="570175"/>
            <a:ext cx="1424100" cy="592800"/>
          </a:xfrm>
          <a:prstGeom prst="rect">
            <a:avLst/>
          </a:prstGeom>
        </p:spPr>
        <p:txBody>
          <a:bodyPr anchorCtr="0" anchor="b" bIns="91425" lIns="91425" rIns="91425" tIns="91425">
            <a:noAutofit/>
          </a:bodyPr>
          <a:lstStyle/>
          <a:p>
            <a:pPr lvl="0" rtl="0">
              <a:spcBef>
                <a:spcPts val="0"/>
              </a:spcBef>
              <a:buNone/>
            </a:pPr>
            <a:r>
              <a:rPr lang="en" sz="2400"/>
              <a:t>Phone 1</a:t>
            </a:r>
          </a:p>
        </p:txBody>
      </p:sp>
      <p:sp>
        <p:nvSpPr>
          <p:cNvPr id="258" name="Shape 258"/>
          <p:cNvSpPr txBox="1"/>
          <p:nvPr>
            <p:ph type="title"/>
          </p:nvPr>
        </p:nvSpPr>
        <p:spPr>
          <a:xfrm>
            <a:off x="5507225" y="599850"/>
            <a:ext cx="1424100" cy="592800"/>
          </a:xfrm>
          <a:prstGeom prst="rect">
            <a:avLst/>
          </a:prstGeom>
        </p:spPr>
        <p:txBody>
          <a:bodyPr anchorCtr="0" anchor="b" bIns="91425" lIns="91425" rIns="91425" tIns="91425">
            <a:noAutofit/>
          </a:bodyPr>
          <a:lstStyle/>
          <a:p>
            <a:pPr lvl="0" rtl="0">
              <a:spcBef>
                <a:spcPts val="0"/>
              </a:spcBef>
              <a:buNone/>
            </a:pPr>
            <a:r>
              <a:rPr lang="en" sz="2400"/>
              <a:t>Phone 2</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552225" y="2143053"/>
            <a:ext cx="8229600" cy="857400"/>
          </a:xfrm>
          <a:prstGeom prst="rect">
            <a:avLst/>
          </a:prstGeom>
        </p:spPr>
        <p:txBody>
          <a:bodyPr anchorCtr="0" anchor="b" bIns="91425" lIns="91425" rIns="91425" tIns="91425">
            <a:noAutofit/>
          </a:bodyPr>
          <a:lstStyle/>
          <a:p>
            <a:pPr lvl="0" rtl="0" algn="ctr">
              <a:spcBef>
                <a:spcPts val="0"/>
              </a:spcBef>
              <a:buNone/>
            </a:pPr>
            <a:r>
              <a:rPr lang="en"/>
              <a:t>Main Activity: Swap in Progress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       Phone 1              Phone 2</a:t>
            </a:r>
          </a:p>
        </p:txBody>
      </p:sp>
      <p:pic>
        <p:nvPicPr>
          <p:cNvPr descr="Screenshot_2014-12-13-21-24-14.png" id="269" name="Shape 269"/>
          <p:cNvPicPr preferRelativeResize="0"/>
          <p:nvPr/>
        </p:nvPicPr>
        <p:blipFill>
          <a:blip r:embed="rId3">
            <a:alphaModFix/>
          </a:blip>
          <a:stretch>
            <a:fillRect/>
          </a:stretch>
        </p:blipFill>
        <p:spPr>
          <a:xfrm>
            <a:off x="1168840" y="787237"/>
            <a:ext cx="2585235" cy="4308726"/>
          </a:xfrm>
          <a:prstGeom prst="rect">
            <a:avLst/>
          </a:prstGeom>
          <a:noFill/>
          <a:ln>
            <a:noFill/>
          </a:ln>
        </p:spPr>
      </p:pic>
      <p:pic>
        <p:nvPicPr>
          <p:cNvPr descr="Screenshot_2014-12-13-21-24-10.png" id="270" name="Shape 270"/>
          <p:cNvPicPr preferRelativeResize="0"/>
          <p:nvPr/>
        </p:nvPicPr>
        <p:blipFill>
          <a:blip r:embed="rId4">
            <a:alphaModFix/>
          </a:blip>
          <a:stretch>
            <a:fillRect/>
          </a:stretch>
        </p:blipFill>
        <p:spPr>
          <a:xfrm>
            <a:off x="4596150" y="787254"/>
            <a:ext cx="2585224" cy="430870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       Phone 1              Phone 2</a:t>
            </a:r>
          </a:p>
        </p:txBody>
      </p:sp>
      <p:pic>
        <p:nvPicPr>
          <p:cNvPr descr="Screenshot_2014-12-15-22-59-11.png" id="276" name="Shape 276"/>
          <p:cNvPicPr preferRelativeResize="0"/>
          <p:nvPr/>
        </p:nvPicPr>
        <p:blipFill>
          <a:blip r:embed="rId3">
            <a:alphaModFix/>
          </a:blip>
          <a:stretch>
            <a:fillRect/>
          </a:stretch>
        </p:blipFill>
        <p:spPr>
          <a:xfrm>
            <a:off x="1436125" y="834775"/>
            <a:ext cx="2585235" cy="4308726"/>
          </a:xfrm>
          <a:prstGeom prst="rect">
            <a:avLst/>
          </a:prstGeom>
          <a:noFill/>
          <a:ln>
            <a:noFill/>
          </a:ln>
        </p:spPr>
      </p:pic>
      <p:pic>
        <p:nvPicPr>
          <p:cNvPr descr="Screenshot_2014-12-15-22-59-17.png" id="277" name="Shape 277"/>
          <p:cNvPicPr preferRelativeResize="0"/>
          <p:nvPr/>
        </p:nvPicPr>
        <p:blipFill>
          <a:blip r:embed="rId4">
            <a:alphaModFix/>
          </a:blip>
          <a:stretch>
            <a:fillRect/>
          </a:stretch>
        </p:blipFill>
        <p:spPr>
          <a:xfrm>
            <a:off x="4548675" y="834791"/>
            <a:ext cx="2585224" cy="43087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Contact Received</a:t>
            </a:r>
          </a:p>
        </p:txBody>
      </p:sp>
      <p:pic>
        <p:nvPicPr>
          <p:cNvPr descr="Screenshot_2014-12-15-22-59-11.png" id="283" name="Shape 283"/>
          <p:cNvPicPr preferRelativeResize="0"/>
          <p:nvPr/>
        </p:nvPicPr>
        <p:blipFill>
          <a:blip r:embed="rId3">
            <a:alphaModFix/>
          </a:blip>
          <a:stretch>
            <a:fillRect/>
          </a:stretch>
        </p:blipFill>
        <p:spPr>
          <a:xfrm>
            <a:off x="76200" y="834775"/>
            <a:ext cx="2585235" cy="4308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Contact Received</a:t>
            </a:r>
          </a:p>
        </p:txBody>
      </p:sp>
      <p:pic>
        <p:nvPicPr>
          <p:cNvPr descr="Screenshot_2014-12-15-22-59-11.png" id="289" name="Shape 289"/>
          <p:cNvPicPr preferRelativeResize="0"/>
          <p:nvPr/>
        </p:nvPicPr>
        <p:blipFill>
          <a:blip r:embed="rId3">
            <a:alphaModFix/>
          </a:blip>
          <a:stretch>
            <a:fillRect/>
          </a:stretch>
        </p:blipFill>
        <p:spPr>
          <a:xfrm>
            <a:off x="76200" y="834775"/>
            <a:ext cx="2585235" cy="4308726"/>
          </a:xfrm>
          <a:prstGeom prst="rect">
            <a:avLst/>
          </a:prstGeom>
          <a:noFill/>
          <a:ln>
            <a:noFill/>
          </a:ln>
        </p:spPr>
      </p:pic>
      <p:sp>
        <p:nvSpPr>
          <p:cNvPr id="290" name="Shape 290"/>
          <p:cNvSpPr/>
          <p:nvPr/>
        </p:nvSpPr>
        <p:spPr>
          <a:xfrm>
            <a:off x="2782150" y="25606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5-13.png" id="291" name="Shape 291"/>
          <p:cNvPicPr preferRelativeResize="0"/>
          <p:nvPr/>
        </p:nvPicPr>
        <p:blipFill>
          <a:blip r:embed="rId4">
            <a:alphaModFix/>
          </a:blip>
          <a:stretch>
            <a:fillRect/>
          </a:stretch>
        </p:blipFill>
        <p:spPr>
          <a:xfrm>
            <a:off x="3290375" y="834762"/>
            <a:ext cx="2585249" cy="4308749"/>
          </a:xfrm>
          <a:prstGeom prst="rect">
            <a:avLst/>
          </a:prstGeom>
          <a:noFill/>
          <a:ln>
            <a:noFill/>
          </a:ln>
        </p:spPr>
      </p:pic>
      <p:sp>
        <p:nvSpPr>
          <p:cNvPr id="292" name="Shape 292"/>
          <p:cNvSpPr/>
          <p:nvPr/>
        </p:nvSpPr>
        <p:spPr>
          <a:xfrm>
            <a:off x="4597750" y="3669362"/>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3" name="Shape 293"/>
          <p:cNvSpPr txBox="1"/>
          <p:nvPr/>
        </p:nvSpPr>
        <p:spPr>
          <a:xfrm>
            <a:off x="6119925" y="2448325"/>
            <a:ext cx="2268899" cy="632999"/>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FF0000"/>
                </a:solidFill>
              </a:rPr>
              <a:t>New Contact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Contact Received</a:t>
            </a:r>
          </a:p>
        </p:txBody>
      </p:sp>
      <p:pic>
        <p:nvPicPr>
          <p:cNvPr descr="Screenshot_2014-12-15-22-59-11.png" id="299" name="Shape 299"/>
          <p:cNvPicPr preferRelativeResize="0"/>
          <p:nvPr/>
        </p:nvPicPr>
        <p:blipFill>
          <a:blip r:embed="rId3">
            <a:alphaModFix/>
          </a:blip>
          <a:stretch>
            <a:fillRect/>
          </a:stretch>
        </p:blipFill>
        <p:spPr>
          <a:xfrm>
            <a:off x="77100" y="834775"/>
            <a:ext cx="2585235" cy="4308726"/>
          </a:xfrm>
          <a:prstGeom prst="rect">
            <a:avLst/>
          </a:prstGeom>
          <a:noFill/>
          <a:ln>
            <a:noFill/>
          </a:ln>
        </p:spPr>
      </p:pic>
      <p:sp>
        <p:nvSpPr>
          <p:cNvPr id="300" name="Shape 300"/>
          <p:cNvSpPr/>
          <p:nvPr/>
        </p:nvSpPr>
        <p:spPr>
          <a:xfrm>
            <a:off x="2793125" y="25606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5-13.png" id="301" name="Shape 301"/>
          <p:cNvPicPr preferRelativeResize="0"/>
          <p:nvPr/>
        </p:nvPicPr>
        <p:blipFill>
          <a:blip r:embed="rId4">
            <a:alphaModFix/>
          </a:blip>
          <a:stretch>
            <a:fillRect/>
          </a:stretch>
        </p:blipFill>
        <p:spPr>
          <a:xfrm>
            <a:off x="3332987" y="834762"/>
            <a:ext cx="2585249" cy="4308749"/>
          </a:xfrm>
          <a:prstGeom prst="rect">
            <a:avLst/>
          </a:prstGeom>
          <a:noFill/>
          <a:ln>
            <a:noFill/>
          </a:ln>
        </p:spPr>
      </p:pic>
      <p:sp>
        <p:nvSpPr>
          <p:cNvPr id="302" name="Shape 302"/>
          <p:cNvSpPr/>
          <p:nvPr/>
        </p:nvSpPr>
        <p:spPr>
          <a:xfrm>
            <a:off x="4597750" y="3669362"/>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3" name="Shape 303"/>
          <p:cNvSpPr/>
          <p:nvPr/>
        </p:nvSpPr>
        <p:spPr>
          <a:xfrm>
            <a:off x="6092350" y="2489412"/>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5-46.png" id="304" name="Shape 304"/>
          <p:cNvPicPr preferRelativeResize="0"/>
          <p:nvPr/>
        </p:nvPicPr>
        <p:blipFill>
          <a:blip r:embed="rId5">
            <a:alphaModFix/>
          </a:blip>
          <a:stretch>
            <a:fillRect/>
          </a:stretch>
        </p:blipFill>
        <p:spPr>
          <a:xfrm>
            <a:off x="6588887" y="834762"/>
            <a:ext cx="2585249" cy="43087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Contact Received</a:t>
            </a:r>
          </a:p>
        </p:txBody>
      </p:sp>
      <p:sp>
        <p:nvSpPr>
          <p:cNvPr id="310" name="Shape 310"/>
          <p:cNvSpPr/>
          <p:nvPr/>
        </p:nvSpPr>
        <p:spPr>
          <a:xfrm>
            <a:off x="2818650" y="248942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1" name="Shape 311"/>
          <p:cNvSpPr/>
          <p:nvPr/>
        </p:nvSpPr>
        <p:spPr>
          <a:xfrm>
            <a:off x="5941250" y="248942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5-13.png" id="312" name="Shape 312"/>
          <p:cNvPicPr preferRelativeResize="0"/>
          <p:nvPr/>
        </p:nvPicPr>
        <p:blipFill>
          <a:blip r:embed="rId3">
            <a:alphaModFix/>
          </a:blip>
          <a:stretch>
            <a:fillRect/>
          </a:stretch>
        </p:blipFill>
        <p:spPr>
          <a:xfrm>
            <a:off x="36700" y="834775"/>
            <a:ext cx="2585249" cy="4308749"/>
          </a:xfrm>
          <a:prstGeom prst="rect">
            <a:avLst/>
          </a:prstGeom>
          <a:noFill/>
          <a:ln>
            <a:noFill/>
          </a:ln>
        </p:spPr>
      </p:pic>
      <p:pic>
        <p:nvPicPr>
          <p:cNvPr descr="Screenshot_2014-12-13-21-55-46.png" id="313" name="Shape 313"/>
          <p:cNvPicPr preferRelativeResize="0"/>
          <p:nvPr/>
        </p:nvPicPr>
        <p:blipFill>
          <a:blip r:embed="rId4">
            <a:alphaModFix/>
          </a:blip>
          <a:stretch>
            <a:fillRect/>
          </a:stretch>
        </p:blipFill>
        <p:spPr>
          <a:xfrm>
            <a:off x="3315187" y="834775"/>
            <a:ext cx="2585249" cy="4308749"/>
          </a:xfrm>
          <a:prstGeom prst="rect">
            <a:avLst/>
          </a:prstGeom>
          <a:noFill/>
          <a:ln>
            <a:noFill/>
          </a:ln>
        </p:spPr>
      </p:pic>
      <p:pic>
        <p:nvPicPr>
          <p:cNvPr descr="Screenshot_2014-12-15-23-06-07.png" id="314" name="Shape 314"/>
          <p:cNvPicPr preferRelativeResize="0"/>
          <p:nvPr/>
        </p:nvPicPr>
        <p:blipFill>
          <a:blip r:embed="rId5">
            <a:alphaModFix/>
          </a:blip>
          <a:stretch>
            <a:fillRect/>
          </a:stretch>
        </p:blipFill>
        <p:spPr>
          <a:xfrm>
            <a:off x="6396975" y="785575"/>
            <a:ext cx="2585249" cy="4308749"/>
          </a:xfrm>
          <a:prstGeom prst="rect">
            <a:avLst/>
          </a:prstGeom>
          <a:noFill/>
          <a:ln>
            <a:noFill/>
          </a:ln>
        </p:spPr>
      </p:pic>
      <p:sp>
        <p:nvSpPr>
          <p:cNvPr id="315" name="Shape 315"/>
          <p:cNvSpPr/>
          <p:nvPr/>
        </p:nvSpPr>
        <p:spPr>
          <a:xfrm>
            <a:off x="1278875" y="3669375"/>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552225" y="2143053"/>
            <a:ext cx="8229600" cy="857400"/>
          </a:xfrm>
          <a:prstGeom prst="rect">
            <a:avLst/>
          </a:prstGeom>
        </p:spPr>
        <p:txBody>
          <a:bodyPr anchorCtr="0" anchor="b" bIns="91425" lIns="91425" rIns="91425" tIns="91425">
            <a:noAutofit/>
          </a:bodyPr>
          <a:lstStyle/>
          <a:p>
            <a:pPr lvl="0" rtl="0" algn="ctr">
              <a:spcBef>
                <a:spcPts val="0"/>
              </a:spcBef>
              <a:buNone/>
            </a:pPr>
            <a:r>
              <a:rPr lang="en"/>
              <a:t>Swapping Contacts: Example 2</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x="0" y="0"/>
          <a:ext cx="0" cy="0"/>
          <a:chOff x="0" y="0"/>
          <a:chExt cx="0" cy="0"/>
        </a:xfrm>
      </p:grpSpPr>
      <p:pic>
        <p:nvPicPr>
          <p:cNvPr descr="1.png" id="53" name="Shape 53"/>
          <p:cNvPicPr preferRelativeResize="0"/>
          <p:nvPr/>
        </p:nvPicPr>
        <p:blipFill>
          <a:blip r:embed="rId3">
            <a:alphaModFix/>
          </a:blip>
          <a:stretch>
            <a:fillRect/>
          </a:stretch>
        </p:blipFill>
        <p:spPr>
          <a:xfrm>
            <a:off x="470537" y="0"/>
            <a:ext cx="8202924" cy="5267049"/>
          </a:xfrm>
          <a:prstGeom prst="rect">
            <a:avLst/>
          </a:prstGeom>
          <a:noFill/>
          <a:ln>
            <a:noFill/>
          </a:ln>
        </p:spPr>
      </p:pic>
      <p:sp>
        <p:nvSpPr>
          <p:cNvPr id="54" name="Shape 54"/>
          <p:cNvSpPr/>
          <p:nvPr/>
        </p:nvSpPr>
        <p:spPr>
          <a:xfrm>
            <a:off x="3589775" y="2029075"/>
            <a:ext cx="734700" cy="1587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457200" y="-22625"/>
            <a:ext cx="8229600" cy="592800"/>
          </a:xfrm>
          <a:prstGeom prst="rect">
            <a:avLst/>
          </a:prstGeom>
        </p:spPr>
        <p:txBody>
          <a:bodyPr anchorCtr="0" anchor="b" bIns="91425" lIns="91425" rIns="91425" tIns="91425">
            <a:noAutofit/>
          </a:bodyPr>
          <a:lstStyle/>
          <a:p>
            <a:pPr lvl="0" rtl="0">
              <a:spcBef>
                <a:spcPts val="0"/>
              </a:spcBef>
              <a:buNone/>
            </a:pPr>
            <a:r>
              <a:rPr lang="en" sz="2400"/>
              <a:t>Privacy setting between phones before swap</a:t>
            </a:r>
          </a:p>
        </p:txBody>
      </p:sp>
      <p:pic>
        <p:nvPicPr>
          <p:cNvPr descr="Screenshot_2014-12-13-21-21-06.png" id="326" name="Shape 326"/>
          <p:cNvPicPr preferRelativeResize="0"/>
          <p:nvPr/>
        </p:nvPicPr>
        <p:blipFill>
          <a:blip r:embed="rId3">
            <a:alphaModFix/>
          </a:blip>
          <a:stretch>
            <a:fillRect/>
          </a:stretch>
        </p:blipFill>
        <p:spPr>
          <a:xfrm>
            <a:off x="1386400" y="570174"/>
            <a:ext cx="2743985" cy="4573324"/>
          </a:xfrm>
          <a:prstGeom prst="rect">
            <a:avLst/>
          </a:prstGeom>
          <a:noFill/>
          <a:ln>
            <a:noFill/>
          </a:ln>
        </p:spPr>
      </p:pic>
      <p:pic>
        <p:nvPicPr>
          <p:cNvPr descr="Screenshot_2014-12-13-21-23-49.png" id="327" name="Shape 327"/>
          <p:cNvPicPr preferRelativeResize="0"/>
          <p:nvPr/>
        </p:nvPicPr>
        <p:blipFill>
          <a:blip r:embed="rId4">
            <a:alphaModFix/>
          </a:blip>
          <a:stretch>
            <a:fillRect/>
          </a:stretch>
        </p:blipFill>
        <p:spPr>
          <a:xfrm>
            <a:off x="4660550" y="570191"/>
            <a:ext cx="2743975" cy="457328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Main Activity: Swap in Progress</a:t>
            </a:r>
          </a:p>
        </p:txBody>
      </p:sp>
      <p:pic>
        <p:nvPicPr>
          <p:cNvPr descr="Screenshot_2014-12-13-21-24-14.png" id="333" name="Shape 333"/>
          <p:cNvPicPr preferRelativeResize="0"/>
          <p:nvPr/>
        </p:nvPicPr>
        <p:blipFill>
          <a:blip r:embed="rId3">
            <a:alphaModFix/>
          </a:blip>
          <a:stretch>
            <a:fillRect/>
          </a:stretch>
        </p:blipFill>
        <p:spPr>
          <a:xfrm>
            <a:off x="1696377" y="834775"/>
            <a:ext cx="2585235" cy="4308726"/>
          </a:xfrm>
          <a:prstGeom prst="rect">
            <a:avLst/>
          </a:prstGeom>
          <a:noFill/>
          <a:ln>
            <a:noFill/>
          </a:ln>
        </p:spPr>
      </p:pic>
      <p:pic>
        <p:nvPicPr>
          <p:cNvPr descr="Screenshot_2014-12-13-21-24-10.png" id="334" name="Shape 334"/>
          <p:cNvPicPr preferRelativeResize="0"/>
          <p:nvPr/>
        </p:nvPicPr>
        <p:blipFill>
          <a:blip r:embed="rId4">
            <a:alphaModFix/>
          </a:blip>
          <a:stretch>
            <a:fillRect/>
          </a:stretch>
        </p:blipFill>
        <p:spPr>
          <a:xfrm>
            <a:off x="4862387" y="834779"/>
            <a:ext cx="2585224" cy="430870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Main Activity: Swap in Progress</a:t>
            </a:r>
          </a:p>
        </p:txBody>
      </p:sp>
      <p:pic>
        <p:nvPicPr>
          <p:cNvPr descr="Screenshot_2014-12-15-22-59-11.png" id="340" name="Shape 340"/>
          <p:cNvPicPr preferRelativeResize="0"/>
          <p:nvPr/>
        </p:nvPicPr>
        <p:blipFill>
          <a:blip r:embed="rId3">
            <a:alphaModFix/>
          </a:blip>
          <a:stretch>
            <a:fillRect/>
          </a:stretch>
        </p:blipFill>
        <p:spPr>
          <a:xfrm>
            <a:off x="1436125" y="834775"/>
            <a:ext cx="2585235" cy="4308726"/>
          </a:xfrm>
          <a:prstGeom prst="rect">
            <a:avLst/>
          </a:prstGeom>
          <a:noFill/>
          <a:ln>
            <a:noFill/>
          </a:ln>
        </p:spPr>
      </p:pic>
      <p:pic>
        <p:nvPicPr>
          <p:cNvPr descr="Screenshot_2014-12-15-22-59-17.png" id="341" name="Shape 341"/>
          <p:cNvPicPr preferRelativeResize="0"/>
          <p:nvPr/>
        </p:nvPicPr>
        <p:blipFill>
          <a:blip r:embed="rId4">
            <a:alphaModFix/>
          </a:blip>
          <a:stretch>
            <a:fillRect/>
          </a:stretch>
        </p:blipFill>
        <p:spPr>
          <a:xfrm>
            <a:off x="4365575" y="834779"/>
            <a:ext cx="2585224" cy="43087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Main Activity: Swap in Progress</a:t>
            </a:r>
          </a:p>
        </p:txBody>
      </p:sp>
      <p:pic>
        <p:nvPicPr>
          <p:cNvPr descr="Screenshot_2014-12-13-21-56-08.png" id="347" name="Shape 347"/>
          <p:cNvPicPr preferRelativeResize="0"/>
          <p:nvPr/>
        </p:nvPicPr>
        <p:blipFill>
          <a:blip r:embed="rId3">
            <a:alphaModFix/>
          </a:blip>
          <a:stretch>
            <a:fillRect/>
          </a:stretch>
        </p:blipFill>
        <p:spPr>
          <a:xfrm>
            <a:off x="173250" y="834766"/>
            <a:ext cx="2613874" cy="4356457"/>
          </a:xfrm>
          <a:prstGeom prst="rect">
            <a:avLst/>
          </a:prstGeom>
          <a:noFill/>
          <a:ln>
            <a:noFill/>
          </a:ln>
        </p:spPr>
      </p:pic>
      <p:sp>
        <p:nvSpPr>
          <p:cNvPr id="348" name="Shape 348"/>
          <p:cNvSpPr/>
          <p:nvPr/>
        </p:nvSpPr>
        <p:spPr>
          <a:xfrm>
            <a:off x="1504375" y="3747125"/>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9" name="Shape 349"/>
          <p:cNvSpPr txBox="1"/>
          <p:nvPr/>
        </p:nvSpPr>
        <p:spPr>
          <a:xfrm>
            <a:off x="3126475" y="2098325"/>
            <a:ext cx="1888799" cy="1354200"/>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FF0000"/>
                </a:solidFill>
              </a:rPr>
              <a:t>Contact Already Exists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Main Activity: Swap in Progress</a:t>
            </a:r>
          </a:p>
        </p:txBody>
      </p:sp>
      <p:sp>
        <p:nvSpPr>
          <p:cNvPr id="355" name="Shape 355"/>
          <p:cNvSpPr/>
          <p:nvPr/>
        </p:nvSpPr>
        <p:spPr>
          <a:xfrm>
            <a:off x="2818650" y="248942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6-08.png" id="356" name="Shape 356"/>
          <p:cNvPicPr preferRelativeResize="0"/>
          <p:nvPr/>
        </p:nvPicPr>
        <p:blipFill>
          <a:blip r:embed="rId3">
            <a:alphaModFix/>
          </a:blip>
          <a:stretch>
            <a:fillRect/>
          </a:stretch>
        </p:blipFill>
        <p:spPr>
          <a:xfrm>
            <a:off x="173250" y="834766"/>
            <a:ext cx="2613874" cy="4356457"/>
          </a:xfrm>
          <a:prstGeom prst="rect">
            <a:avLst/>
          </a:prstGeom>
          <a:noFill/>
          <a:ln>
            <a:noFill/>
          </a:ln>
        </p:spPr>
      </p:pic>
      <p:pic>
        <p:nvPicPr>
          <p:cNvPr descr="Screenshot_2014-12-15-23-09-15.png" id="357" name="Shape 357"/>
          <p:cNvPicPr preferRelativeResize="0"/>
          <p:nvPr/>
        </p:nvPicPr>
        <p:blipFill>
          <a:blip r:embed="rId4">
            <a:alphaModFix/>
          </a:blip>
          <a:stretch>
            <a:fillRect/>
          </a:stretch>
        </p:blipFill>
        <p:spPr>
          <a:xfrm>
            <a:off x="3233550" y="787016"/>
            <a:ext cx="2613874" cy="4356457"/>
          </a:xfrm>
          <a:prstGeom prst="rect">
            <a:avLst/>
          </a:prstGeom>
          <a:noFill/>
          <a:ln>
            <a:noFill/>
          </a:ln>
        </p:spPr>
      </p:pic>
      <p:sp>
        <p:nvSpPr>
          <p:cNvPr id="358" name="Shape 358"/>
          <p:cNvSpPr/>
          <p:nvPr/>
        </p:nvSpPr>
        <p:spPr>
          <a:xfrm>
            <a:off x="1504375" y="3747125"/>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Main Activity: Swap in Progress</a:t>
            </a:r>
          </a:p>
        </p:txBody>
      </p:sp>
      <p:sp>
        <p:nvSpPr>
          <p:cNvPr id="364" name="Shape 364"/>
          <p:cNvSpPr/>
          <p:nvPr/>
        </p:nvSpPr>
        <p:spPr>
          <a:xfrm>
            <a:off x="2818650" y="248942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5" name="Shape 365"/>
          <p:cNvSpPr/>
          <p:nvPr/>
        </p:nvSpPr>
        <p:spPr>
          <a:xfrm>
            <a:off x="5909137" y="25298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6-08.png" id="366" name="Shape 366"/>
          <p:cNvPicPr preferRelativeResize="0"/>
          <p:nvPr/>
        </p:nvPicPr>
        <p:blipFill>
          <a:blip r:embed="rId3">
            <a:alphaModFix/>
          </a:blip>
          <a:stretch>
            <a:fillRect/>
          </a:stretch>
        </p:blipFill>
        <p:spPr>
          <a:xfrm>
            <a:off x="173250" y="834766"/>
            <a:ext cx="2613874" cy="4356457"/>
          </a:xfrm>
          <a:prstGeom prst="rect">
            <a:avLst/>
          </a:prstGeom>
          <a:noFill/>
          <a:ln>
            <a:noFill/>
          </a:ln>
        </p:spPr>
      </p:pic>
      <p:pic>
        <p:nvPicPr>
          <p:cNvPr descr="Screenshot_2014-12-15-23-09-15.png" id="367" name="Shape 367"/>
          <p:cNvPicPr preferRelativeResize="0"/>
          <p:nvPr/>
        </p:nvPicPr>
        <p:blipFill>
          <a:blip r:embed="rId4">
            <a:alphaModFix/>
          </a:blip>
          <a:stretch>
            <a:fillRect/>
          </a:stretch>
        </p:blipFill>
        <p:spPr>
          <a:xfrm>
            <a:off x="3233550" y="787016"/>
            <a:ext cx="2613874" cy="4356457"/>
          </a:xfrm>
          <a:prstGeom prst="rect">
            <a:avLst/>
          </a:prstGeom>
          <a:noFill/>
          <a:ln>
            <a:noFill/>
          </a:ln>
        </p:spPr>
      </p:pic>
      <p:pic>
        <p:nvPicPr>
          <p:cNvPr descr="Screenshot_2014-12-15-23-09-35.png" id="368" name="Shape 368"/>
          <p:cNvPicPr preferRelativeResize="0"/>
          <p:nvPr/>
        </p:nvPicPr>
        <p:blipFill>
          <a:blip r:embed="rId5">
            <a:alphaModFix/>
          </a:blip>
          <a:stretch>
            <a:fillRect/>
          </a:stretch>
        </p:blipFill>
        <p:spPr>
          <a:xfrm>
            <a:off x="6385775" y="787016"/>
            <a:ext cx="2613874" cy="4356457"/>
          </a:xfrm>
          <a:prstGeom prst="rect">
            <a:avLst/>
          </a:prstGeom>
          <a:noFill/>
          <a:ln>
            <a:noFill/>
          </a:ln>
        </p:spPr>
      </p:pic>
      <p:sp>
        <p:nvSpPr>
          <p:cNvPr id="369" name="Shape 369"/>
          <p:cNvSpPr/>
          <p:nvPr/>
        </p:nvSpPr>
        <p:spPr>
          <a:xfrm>
            <a:off x="1504375" y="3747125"/>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552225" y="2143053"/>
            <a:ext cx="8229600" cy="857400"/>
          </a:xfrm>
          <a:prstGeom prst="rect">
            <a:avLst/>
          </a:prstGeom>
        </p:spPr>
        <p:txBody>
          <a:bodyPr anchorCtr="0" anchor="b" bIns="91425" lIns="91425" rIns="91425" tIns="91425">
            <a:noAutofit/>
          </a:bodyPr>
          <a:lstStyle/>
          <a:p>
            <a:pPr lvl="0" rtl="0" algn="ctr">
              <a:spcBef>
                <a:spcPts val="0"/>
              </a:spcBef>
              <a:buNone/>
            </a:pPr>
            <a:r>
              <a:rPr lang="en"/>
              <a:t>Swapping Contacts: Example 3</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457200" y="-22625"/>
            <a:ext cx="8229600" cy="592800"/>
          </a:xfrm>
          <a:prstGeom prst="rect">
            <a:avLst/>
          </a:prstGeom>
        </p:spPr>
        <p:txBody>
          <a:bodyPr anchorCtr="0" anchor="b" bIns="91425" lIns="91425" rIns="91425" tIns="91425">
            <a:noAutofit/>
          </a:bodyPr>
          <a:lstStyle/>
          <a:p>
            <a:pPr lvl="0" rtl="0">
              <a:spcBef>
                <a:spcPts val="0"/>
              </a:spcBef>
              <a:buNone/>
            </a:pPr>
            <a:r>
              <a:rPr lang="en" sz="2400"/>
              <a:t>Privacy setting between phones before swap</a:t>
            </a:r>
          </a:p>
        </p:txBody>
      </p:sp>
      <p:pic>
        <p:nvPicPr>
          <p:cNvPr descr="Screenshot_2014-12-13-21-21-06.png" id="380" name="Shape 380"/>
          <p:cNvPicPr preferRelativeResize="0"/>
          <p:nvPr/>
        </p:nvPicPr>
        <p:blipFill>
          <a:blip r:embed="rId3">
            <a:alphaModFix/>
          </a:blip>
          <a:stretch>
            <a:fillRect/>
          </a:stretch>
        </p:blipFill>
        <p:spPr>
          <a:xfrm>
            <a:off x="1386400" y="570174"/>
            <a:ext cx="2743985" cy="4573324"/>
          </a:xfrm>
          <a:prstGeom prst="rect">
            <a:avLst/>
          </a:prstGeom>
          <a:noFill/>
          <a:ln>
            <a:noFill/>
          </a:ln>
        </p:spPr>
      </p:pic>
      <p:pic>
        <p:nvPicPr>
          <p:cNvPr descr="Screenshot_2014-12-13-21-23-49.png" id="381" name="Shape 381"/>
          <p:cNvPicPr preferRelativeResize="0"/>
          <p:nvPr/>
        </p:nvPicPr>
        <p:blipFill>
          <a:blip r:embed="rId4">
            <a:alphaModFix/>
          </a:blip>
          <a:stretch>
            <a:fillRect/>
          </a:stretch>
        </p:blipFill>
        <p:spPr>
          <a:xfrm>
            <a:off x="4660550" y="570191"/>
            <a:ext cx="2743975" cy="45732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sp>
        <p:nvSpPr>
          <p:cNvPr id="386" name="Shape 386"/>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Main Activity: Swap in Progress</a:t>
            </a:r>
          </a:p>
        </p:txBody>
      </p:sp>
      <p:pic>
        <p:nvPicPr>
          <p:cNvPr descr="Screenshot_2014-12-13-21-24-14.png" id="387" name="Shape 387"/>
          <p:cNvPicPr preferRelativeResize="0"/>
          <p:nvPr/>
        </p:nvPicPr>
        <p:blipFill>
          <a:blip r:embed="rId3">
            <a:alphaModFix/>
          </a:blip>
          <a:stretch>
            <a:fillRect/>
          </a:stretch>
        </p:blipFill>
        <p:spPr>
          <a:xfrm>
            <a:off x="1061915" y="834775"/>
            <a:ext cx="2585235" cy="4308726"/>
          </a:xfrm>
          <a:prstGeom prst="rect">
            <a:avLst/>
          </a:prstGeom>
          <a:noFill/>
          <a:ln>
            <a:noFill/>
          </a:ln>
        </p:spPr>
      </p:pic>
      <p:pic>
        <p:nvPicPr>
          <p:cNvPr descr="Screenshot_2014-12-13-21-24-10.png" id="388" name="Shape 388"/>
          <p:cNvPicPr preferRelativeResize="0"/>
          <p:nvPr/>
        </p:nvPicPr>
        <p:blipFill>
          <a:blip r:embed="rId4">
            <a:alphaModFix/>
          </a:blip>
          <a:stretch>
            <a:fillRect/>
          </a:stretch>
        </p:blipFill>
        <p:spPr>
          <a:xfrm>
            <a:off x="4227925" y="834779"/>
            <a:ext cx="2585224" cy="430870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Main Activity: Swap in Progress</a:t>
            </a:r>
          </a:p>
        </p:txBody>
      </p:sp>
      <p:pic>
        <p:nvPicPr>
          <p:cNvPr descr="Screenshot_2014-12-15-22-59-11.png" id="394" name="Shape 394"/>
          <p:cNvPicPr preferRelativeResize="0"/>
          <p:nvPr/>
        </p:nvPicPr>
        <p:blipFill>
          <a:blip r:embed="rId3">
            <a:alphaModFix/>
          </a:blip>
          <a:stretch>
            <a:fillRect/>
          </a:stretch>
        </p:blipFill>
        <p:spPr>
          <a:xfrm>
            <a:off x="1436125" y="834775"/>
            <a:ext cx="2585235" cy="4308726"/>
          </a:xfrm>
          <a:prstGeom prst="rect">
            <a:avLst/>
          </a:prstGeom>
          <a:noFill/>
          <a:ln>
            <a:noFill/>
          </a:ln>
        </p:spPr>
      </p:pic>
      <p:pic>
        <p:nvPicPr>
          <p:cNvPr descr="Screenshot_2014-12-15-22-59-17.png" id="395" name="Shape 395"/>
          <p:cNvPicPr preferRelativeResize="0"/>
          <p:nvPr/>
        </p:nvPicPr>
        <p:blipFill>
          <a:blip r:embed="rId4">
            <a:alphaModFix/>
          </a:blip>
          <a:stretch>
            <a:fillRect/>
          </a:stretch>
        </p:blipFill>
        <p:spPr>
          <a:xfrm>
            <a:off x="4365575" y="834779"/>
            <a:ext cx="2585224" cy="43087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t/>
            </a:r>
            <a:endParaRPr/>
          </a:p>
        </p:txBody>
      </p:sp>
      <p:pic>
        <p:nvPicPr>
          <p:cNvPr descr="2.png" id="60" name="Shape 60"/>
          <p:cNvPicPr preferRelativeResize="0"/>
          <p:nvPr/>
        </p:nvPicPr>
        <p:blipFill>
          <a:blip r:embed="rId3">
            <a:alphaModFix/>
          </a:blip>
          <a:stretch>
            <a:fillRect/>
          </a:stretch>
        </p:blipFill>
        <p:spPr>
          <a:xfrm>
            <a:off x="457200" y="0"/>
            <a:ext cx="8229601"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Main Activity: Block User</a:t>
            </a:r>
          </a:p>
        </p:txBody>
      </p:sp>
      <p:sp>
        <p:nvSpPr>
          <p:cNvPr id="401" name="Shape 401"/>
          <p:cNvSpPr/>
          <p:nvPr/>
        </p:nvSpPr>
        <p:spPr>
          <a:xfrm>
            <a:off x="4453250" y="2450100"/>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6-15.png" id="402" name="Shape 402"/>
          <p:cNvPicPr preferRelativeResize="0"/>
          <p:nvPr/>
        </p:nvPicPr>
        <p:blipFill>
          <a:blip r:embed="rId3">
            <a:alphaModFix/>
          </a:blip>
          <a:stretch>
            <a:fillRect/>
          </a:stretch>
        </p:blipFill>
        <p:spPr>
          <a:xfrm>
            <a:off x="5202250" y="834766"/>
            <a:ext cx="2585224" cy="4308707"/>
          </a:xfrm>
          <a:prstGeom prst="rect">
            <a:avLst/>
          </a:prstGeom>
          <a:noFill/>
          <a:ln>
            <a:noFill/>
          </a:ln>
        </p:spPr>
      </p:pic>
      <p:sp>
        <p:nvSpPr>
          <p:cNvPr id="403" name="Shape 403"/>
          <p:cNvSpPr/>
          <p:nvPr/>
        </p:nvSpPr>
        <p:spPr>
          <a:xfrm>
            <a:off x="6464725" y="3068825"/>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5-13.png" id="404" name="Shape 404"/>
          <p:cNvPicPr preferRelativeResize="0"/>
          <p:nvPr/>
        </p:nvPicPr>
        <p:blipFill>
          <a:blip r:embed="rId4">
            <a:alphaModFix/>
          </a:blip>
          <a:stretch>
            <a:fillRect/>
          </a:stretch>
        </p:blipFill>
        <p:spPr>
          <a:xfrm>
            <a:off x="1415750" y="834766"/>
            <a:ext cx="2585224" cy="4308707"/>
          </a:xfrm>
          <a:prstGeom prst="rect">
            <a:avLst/>
          </a:prstGeom>
          <a:noFill/>
          <a:ln>
            <a:noFill/>
          </a:ln>
        </p:spPr>
      </p:pic>
      <p:sp>
        <p:nvSpPr>
          <p:cNvPr id="405" name="Shape 405"/>
          <p:cNvSpPr/>
          <p:nvPr/>
        </p:nvSpPr>
        <p:spPr>
          <a:xfrm>
            <a:off x="1504375" y="3747125"/>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Main Activity: Block User</a:t>
            </a:r>
          </a:p>
        </p:txBody>
      </p:sp>
      <p:sp>
        <p:nvSpPr>
          <p:cNvPr id="411" name="Shape 411"/>
          <p:cNvSpPr/>
          <p:nvPr/>
        </p:nvSpPr>
        <p:spPr>
          <a:xfrm>
            <a:off x="4453250" y="2450100"/>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6-08.png" id="412" name="Shape 412"/>
          <p:cNvPicPr preferRelativeResize="0"/>
          <p:nvPr/>
        </p:nvPicPr>
        <p:blipFill>
          <a:blip r:embed="rId3">
            <a:alphaModFix/>
          </a:blip>
          <a:stretch>
            <a:fillRect/>
          </a:stretch>
        </p:blipFill>
        <p:spPr>
          <a:xfrm>
            <a:off x="1347125" y="834766"/>
            <a:ext cx="2585224" cy="4308707"/>
          </a:xfrm>
          <a:prstGeom prst="rect">
            <a:avLst/>
          </a:prstGeom>
          <a:noFill/>
          <a:ln>
            <a:noFill/>
          </a:ln>
        </p:spPr>
      </p:pic>
      <p:sp>
        <p:nvSpPr>
          <p:cNvPr id="413" name="Shape 413"/>
          <p:cNvSpPr/>
          <p:nvPr/>
        </p:nvSpPr>
        <p:spPr>
          <a:xfrm>
            <a:off x="1425700" y="3673500"/>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6-15.png" id="414" name="Shape 414"/>
          <p:cNvPicPr preferRelativeResize="0"/>
          <p:nvPr/>
        </p:nvPicPr>
        <p:blipFill>
          <a:blip r:embed="rId4">
            <a:alphaModFix/>
          </a:blip>
          <a:stretch>
            <a:fillRect/>
          </a:stretch>
        </p:blipFill>
        <p:spPr>
          <a:xfrm>
            <a:off x="5202250" y="834766"/>
            <a:ext cx="2585224" cy="4308707"/>
          </a:xfrm>
          <a:prstGeom prst="rect">
            <a:avLst/>
          </a:prstGeom>
          <a:noFill/>
          <a:ln>
            <a:noFill/>
          </a:ln>
        </p:spPr>
      </p:pic>
      <p:sp>
        <p:nvSpPr>
          <p:cNvPr id="415" name="Shape 415"/>
          <p:cNvSpPr/>
          <p:nvPr/>
        </p:nvSpPr>
        <p:spPr>
          <a:xfrm>
            <a:off x="6464725" y="3068825"/>
            <a:ext cx="1189800"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type="title"/>
          </p:nvPr>
        </p:nvSpPr>
        <p:spPr>
          <a:xfrm>
            <a:off x="552225" y="2143053"/>
            <a:ext cx="8229600" cy="857400"/>
          </a:xfrm>
          <a:prstGeom prst="rect">
            <a:avLst/>
          </a:prstGeom>
        </p:spPr>
        <p:txBody>
          <a:bodyPr anchorCtr="0" anchor="b" bIns="91425" lIns="91425" rIns="91425" tIns="91425">
            <a:noAutofit/>
          </a:bodyPr>
          <a:lstStyle/>
          <a:p>
            <a:pPr lvl="0" rtl="0" algn="ctr">
              <a:spcBef>
                <a:spcPts val="0"/>
              </a:spcBef>
              <a:buNone/>
            </a:pPr>
            <a:r>
              <a:rPr lang="en"/>
              <a:t>Viewing The Block List</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sp>
        <p:nvSpPr>
          <p:cNvPr id="425" name="Shape 425"/>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Block List: View List</a:t>
            </a:r>
          </a:p>
        </p:txBody>
      </p:sp>
      <p:pic>
        <p:nvPicPr>
          <p:cNvPr descr="Screenshot_2014-12-13-21-19-06.png" id="426" name="Shape 426"/>
          <p:cNvPicPr preferRelativeResize="0"/>
          <p:nvPr/>
        </p:nvPicPr>
        <p:blipFill>
          <a:blip r:embed="rId3">
            <a:alphaModFix/>
          </a:blip>
          <a:stretch>
            <a:fillRect/>
          </a:stretch>
        </p:blipFill>
        <p:spPr>
          <a:xfrm>
            <a:off x="1485300" y="834791"/>
            <a:ext cx="2585224" cy="4308707"/>
          </a:xfrm>
          <a:prstGeom prst="rect">
            <a:avLst/>
          </a:prstGeom>
          <a:noFill/>
          <a:ln>
            <a:noFill/>
          </a:ln>
        </p:spPr>
      </p:pic>
      <p:sp>
        <p:nvSpPr>
          <p:cNvPr id="427" name="Shape 427"/>
          <p:cNvSpPr/>
          <p:nvPr/>
        </p:nvSpPr>
        <p:spPr>
          <a:xfrm>
            <a:off x="2536775" y="1583000"/>
            <a:ext cx="1474800" cy="4718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8" name="Shape 428"/>
          <p:cNvSpPr/>
          <p:nvPr/>
        </p:nvSpPr>
        <p:spPr>
          <a:xfrm>
            <a:off x="4201610" y="1595300"/>
            <a:ext cx="912900" cy="447300"/>
          </a:xfrm>
          <a:prstGeom prst="leftArrow">
            <a:avLst>
              <a:gd fmla="val 50000" name="adj1"/>
              <a:gd fmla="val 50000" name="adj2"/>
            </a:avLst>
          </a:prstGeom>
          <a:solidFill>
            <a:srgbClr val="FF0000"/>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Block List: View List</a:t>
            </a:r>
          </a:p>
        </p:txBody>
      </p:sp>
      <p:sp>
        <p:nvSpPr>
          <p:cNvPr id="434" name="Shape 434"/>
          <p:cNvSpPr/>
          <p:nvPr/>
        </p:nvSpPr>
        <p:spPr>
          <a:xfrm>
            <a:off x="4364550" y="26474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19-06.png" id="435" name="Shape 435"/>
          <p:cNvPicPr preferRelativeResize="0"/>
          <p:nvPr/>
        </p:nvPicPr>
        <p:blipFill>
          <a:blip r:embed="rId3">
            <a:alphaModFix/>
          </a:blip>
          <a:stretch>
            <a:fillRect/>
          </a:stretch>
        </p:blipFill>
        <p:spPr>
          <a:xfrm>
            <a:off x="1485300" y="834791"/>
            <a:ext cx="2585224" cy="4308707"/>
          </a:xfrm>
          <a:prstGeom prst="rect">
            <a:avLst/>
          </a:prstGeom>
          <a:noFill/>
          <a:ln>
            <a:noFill/>
          </a:ln>
        </p:spPr>
      </p:pic>
      <p:sp>
        <p:nvSpPr>
          <p:cNvPr id="436" name="Shape 436"/>
          <p:cNvSpPr/>
          <p:nvPr/>
        </p:nvSpPr>
        <p:spPr>
          <a:xfrm>
            <a:off x="2536775" y="1583000"/>
            <a:ext cx="1474800" cy="4718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7-51.png" id="437" name="Shape 437"/>
          <p:cNvPicPr preferRelativeResize="0"/>
          <p:nvPr/>
        </p:nvPicPr>
        <p:blipFill>
          <a:blip r:embed="rId4">
            <a:alphaModFix/>
          </a:blip>
          <a:stretch>
            <a:fillRect/>
          </a:stretch>
        </p:blipFill>
        <p:spPr>
          <a:xfrm>
            <a:off x="5073475" y="834791"/>
            <a:ext cx="2585224" cy="430870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Block List: Remove Entry</a:t>
            </a:r>
          </a:p>
        </p:txBody>
      </p:sp>
      <p:pic>
        <p:nvPicPr>
          <p:cNvPr descr="Screenshot_2014-12-15-23-20-08.png" id="443" name="Shape 443"/>
          <p:cNvPicPr preferRelativeResize="0"/>
          <p:nvPr/>
        </p:nvPicPr>
        <p:blipFill>
          <a:blip r:embed="rId3">
            <a:alphaModFix/>
          </a:blip>
          <a:stretch>
            <a:fillRect/>
          </a:stretch>
        </p:blipFill>
        <p:spPr>
          <a:xfrm>
            <a:off x="1484700" y="834791"/>
            <a:ext cx="2585224" cy="4308707"/>
          </a:xfrm>
          <a:prstGeom prst="rect">
            <a:avLst/>
          </a:prstGeom>
          <a:noFill/>
          <a:ln>
            <a:noFill/>
          </a:ln>
        </p:spPr>
      </p:pic>
      <p:sp>
        <p:nvSpPr>
          <p:cNvPr id="444" name="Shape 444"/>
          <p:cNvSpPr/>
          <p:nvPr/>
        </p:nvSpPr>
        <p:spPr>
          <a:xfrm rot="10800000">
            <a:off x="4233775" y="1566500"/>
            <a:ext cx="1185299"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5" name="Shape 445"/>
          <p:cNvSpPr txBox="1"/>
          <p:nvPr/>
        </p:nvSpPr>
        <p:spPr>
          <a:xfrm>
            <a:off x="5811075" y="1402400"/>
            <a:ext cx="1639200" cy="736499"/>
          </a:xfrm>
          <a:prstGeom prst="rect">
            <a:avLst/>
          </a:prstGeom>
          <a:noFill/>
          <a:ln>
            <a:noFill/>
          </a:ln>
        </p:spPr>
        <p:txBody>
          <a:bodyPr anchorCtr="0" anchor="t" bIns="91425" lIns="91425" rIns="91425" tIns="91425">
            <a:noAutofit/>
          </a:bodyPr>
          <a:lstStyle/>
          <a:p>
            <a:pPr lvl="0" algn="ctr">
              <a:spcBef>
                <a:spcPts val="0"/>
              </a:spcBef>
              <a:buNone/>
            </a:pPr>
            <a:r>
              <a:rPr lang="en" sz="1800">
                <a:solidFill>
                  <a:srgbClr val="FF0000"/>
                </a:solidFill>
              </a:rPr>
              <a:t>Long-Press on Entry</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Block List: Remove Entry</a:t>
            </a:r>
          </a:p>
        </p:txBody>
      </p:sp>
      <p:sp>
        <p:nvSpPr>
          <p:cNvPr id="451" name="Shape 451"/>
          <p:cNvSpPr/>
          <p:nvPr/>
        </p:nvSpPr>
        <p:spPr>
          <a:xfrm>
            <a:off x="4330100" y="2548700"/>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5-23-20-08.png" id="452" name="Shape 452"/>
          <p:cNvPicPr preferRelativeResize="0"/>
          <p:nvPr/>
        </p:nvPicPr>
        <p:blipFill>
          <a:blip r:embed="rId3">
            <a:alphaModFix/>
          </a:blip>
          <a:stretch>
            <a:fillRect/>
          </a:stretch>
        </p:blipFill>
        <p:spPr>
          <a:xfrm>
            <a:off x="1484700" y="834791"/>
            <a:ext cx="2585224" cy="4308707"/>
          </a:xfrm>
          <a:prstGeom prst="rect">
            <a:avLst/>
          </a:prstGeom>
          <a:noFill/>
          <a:ln>
            <a:noFill/>
          </a:ln>
        </p:spPr>
      </p:pic>
      <p:pic>
        <p:nvPicPr>
          <p:cNvPr descr="Screenshot_2014-12-15-23-21-50.png" id="453" name="Shape 453"/>
          <p:cNvPicPr preferRelativeResize="0"/>
          <p:nvPr/>
        </p:nvPicPr>
        <p:blipFill>
          <a:blip r:embed="rId4">
            <a:alphaModFix/>
          </a:blip>
          <a:stretch>
            <a:fillRect/>
          </a:stretch>
        </p:blipFill>
        <p:spPr>
          <a:xfrm>
            <a:off x="5005175" y="834791"/>
            <a:ext cx="2585224" cy="430870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 name="Shape 457"/>
        <p:cNvGrpSpPr/>
        <p:nvPr/>
      </p:nvGrpSpPr>
      <p:grpSpPr>
        <a:xfrm>
          <a:off x="0" y="0"/>
          <a:ext cx="0" cy="0"/>
          <a:chOff x="0" y="0"/>
          <a:chExt cx="0" cy="0"/>
        </a:xfrm>
      </p:grpSpPr>
      <p:sp>
        <p:nvSpPr>
          <p:cNvPr id="458" name="Shape 458"/>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Block List: Add Entry</a:t>
            </a:r>
          </a:p>
        </p:txBody>
      </p:sp>
      <p:pic>
        <p:nvPicPr>
          <p:cNvPr descr="Screenshot_2014-12-15-23-23-19.png" id="459" name="Shape 459"/>
          <p:cNvPicPr preferRelativeResize="0"/>
          <p:nvPr/>
        </p:nvPicPr>
        <p:blipFill>
          <a:blip r:embed="rId3">
            <a:alphaModFix/>
          </a:blip>
          <a:stretch>
            <a:fillRect/>
          </a:stretch>
        </p:blipFill>
        <p:spPr>
          <a:xfrm>
            <a:off x="43200" y="729741"/>
            <a:ext cx="2601050" cy="433508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Block List: Add Entry</a:t>
            </a:r>
          </a:p>
        </p:txBody>
      </p:sp>
      <p:sp>
        <p:nvSpPr>
          <p:cNvPr id="465" name="Shape 465"/>
          <p:cNvSpPr/>
          <p:nvPr/>
        </p:nvSpPr>
        <p:spPr>
          <a:xfrm>
            <a:off x="2801175" y="2558550"/>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5-23-23-19.png" id="466" name="Shape 466"/>
          <p:cNvPicPr preferRelativeResize="0"/>
          <p:nvPr/>
        </p:nvPicPr>
        <p:blipFill>
          <a:blip r:embed="rId3">
            <a:alphaModFix/>
          </a:blip>
          <a:stretch>
            <a:fillRect/>
          </a:stretch>
        </p:blipFill>
        <p:spPr>
          <a:xfrm>
            <a:off x="43200" y="729741"/>
            <a:ext cx="2601050" cy="4335084"/>
          </a:xfrm>
          <a:prstGeom prst="rect">
            <a:avLst/>
          </a:prstGeom>
          <a:noFill/>
          <a:ln>
            <a:noFill/>
          </a:ln>
        </p:spPr>
      </p:pic>
      <p:pic>
        <p:nvPicPr>
          <p:cNvPr descr="Screenshot_2014-12-15-23-23-27.png" id="467" name="Shape 467"/>
          <p:cNvPicPr preferRelativeResize="0"/>
          <p:nvPr/>
        </p:nvPicPr>
        <p:blipFill>
          <a:blip r:embed="rId4">
            <a:alphaModFix/>
          </a:blip>
          <a:stretch>
            <a:fillRect/>
          </a:stretch>
        </p:blipFill>
        <p:spPr>
          <a:xfrm>
            <a:off x="3373000" y="834766"/>
            <a:ext cx="2601050" cy="433508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sp>
        <p:nvSpPr>
          <p:cNvPr id="472" name="Shape 472"/>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Block List: Add Entry</a:t>
            </a:r>
          </a:p>
        </p:txBody>
      </p:sp>
      <p:sp>
        <p:nvSpPr>
          <p:cNvPr id="473" name="Shape 473"/>
          <p:cNvSpPr/>
          <p:nvPr/>
        </p:nvSpPr>
        <p:spPr>
          <a:xfrm>
            <a:off x="2801175" y="2558550"/>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5-23-23-19.png" id="474" name="Shape 474"/>
          <p:cNvPicPr preferRelativeResize="0"/>
          <p:nvPr/>
        </p:nvPicPr>
        <p:blipFill>
          <a:blip r:embed="rId3">
            <a:alphaModFix/>
          </a:blip>
          <a:stretch>
            <a:fillRect/>
          </a:stretch>
        </p:blipFill>
        <p:spPr>
          <a:xfrm>
            <a:off x="43200" y="729741"/>
            <a:ext cx="2601050" cy="4335084"/>
          </a:xfrm>
          <a:prstGeom prst="rect">
            <a:avLst/>
          </a:prstGeom>
          <a:noFill/>
          <a:ln>
            <a:noFill/>
          </a:ln>
        </p:spPr>
      </p:pic>
      <p:pic>
        <p:nvPicPr>
          <p:cNvPr descr="Screenshot_2014-12-15-23-23-27.png" id="475" name="Shape 475"/>
          <p:cNvPicPr preferRelativeResize="0"/>
          <p:nvPr/>
        </p:nvPicPr>
        <p:blipFill>
          <a:blip r:embed="rId4">
            <a:alphaModFix/>
          </a:blip>
          <a:stretch>
            <a:fillRect/>
          </a:stretch>
        </p:blipFill>
        <p:spPr>
          <a:xfrm>
            <a:off x="3373000" y="834766"/>
            <a:ext cx="2601050" cy="4335084"/>
          </a:xfrm>
          <a:prstGeom prst="rect">
            <a:avLst/>
          </a:prstGeom>
          <a:noFill/>
          <a:ln>
            <a:noFill/>
          </a:ln>
        </p:spPr>
      </p:pic>
      <p:sp>
        <p:nvSpPr>
          <p:cNvPr id="476" name="Shape 476"/>
          <p:cNvSpPr/>
          <p:nvPr/>
        </p:nvSpPr>
        <p:spPr>
          <a:xfrm>
            <a:off x="6052512" y="2558550"/>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5-23-23-31.png" id="477" name="Shape 477"/>
          <p:cNvPicPr preferRelativeResize="0"/>
          <p:nvPr/>
        </p:nvPicPr>
        <p:blipFill>
          <a:blip r:embed="rId5">
            <a:alphaModFix/>
          </a:blip>
          <a:stretch>
            <a:fillRect/>
          </a:stretch>
        </p:blipFill>
        <p:spPr>
          <a:xfrm>
            <a:off x="6545875" y="834766"/>
            <a:ext cx="2601050" cy="43350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t/>
            </a:r>
            <a:endParaRPr/>
          </a:p>
        </p:txBody>
      </p:sp>
      <p:pic>
        <p:nvPicPr>
          <p:cNvPr descr="3.png" id="66" name="Shape 66"/>
          <p:cNvPicPr preferRelativeResize="0"/>
          <p:nvPr/>
        </p:nvPicPr>
        <p:blipFill>
          <a:blip r:embed="rId3">
            <a:alphaModFix/>
          </a:blip>
          <a:stretch>
            <a:fillRect/>
          </a:stretch>
        </p:blipFill>
        <p:spPr>
          <a:xfrm>
            <a:off x="457200" y="0"/>
            <a:ext cx="8229601" cy="5143501"/>
          </a:xfrm>
          <a:prstGeom prst="rect">
            <a:avLst/>
          </a:prstGeom>
          <a:noFill/>
          <a:ln>
            <a:noFill/>
          </a:ln>
        </p:spPr>
      </p:pic>
      <p:sp>
        <p:nvSpPr>
          <p:cNvPr id="67" name="Shape 67"/>
          <p:cNvSpPr/>
          <p:nvPr/>
        </p:nvSpPr>
        <p:spPr>
          <a:xfrm>
            <a:off x="3708925" y="1313175"/>
            <a:ext cx="1718399" cy="67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x="0" y="0"/>
          <a:ext cx="0" cy="0"/>
          <a:chOff x="0" y="0"/>
          <a:chExt cx="0" cy="0"/>
        </a:xfrm>
      </p:grpSpPr>
      <p:sp>
        <p:nvSpPr>
          <p:cNvPr id="482" name="Shape 482"/>
          <p:cNvSpPr txBox="1"/>
          <p:nvPr>
            <p:ph type="title"/>
          </p:nvPr>
        </p:nvSpPr>
        <p:spPr>
          <a:xfrm>
            <a:off x="552225" y="2143053"/>
            <a:ext cx="8229600" cy="857400"/>
          </a:xfrm>
          <a:prstGeom prst="rect">
            <a:avLst/>
          </a:prstGeom>
        </p:spPr>
        <p:txBody>
          <a:bodyPr anchorCtr="0" anchor="b" bIns="91425" lIns="91425" rIns="91425" tIns="91425">
            <a:noAutofit/>
          </a:bodyPr>
          <a:lstStyle/>
          <a:p>
            <a:pPr lvl="0" rtl="0" algn="ctr">
              <a:spcBef>
                <a:spcPts val="0"/>
              </a:spcBef>
              <a:buNone/>
            </a:pPr>
            <a:r>
              <a:rPr lang="en"/>
              <a:t>Viewing Swap Logs</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sp>
        <p:nvSpPr>
          <p:cNvPr id="487" name="Shape 487"/>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View Logs</a:t>
            </a:r>
          </a:p>
        </p:txBody>
      </p:sp>
      <p:pic>
        <p:nvPicPr>
          <p:cNvPr descr="Screenshot_2014-12-13-21-19-06.png" id="488" name="Shape 488"/>
          <p:cNvPicPr preferRelativeResize="0"/>
          <p:nvPr/>
        </p:nvPicPr>
        <p:blipFill>
          <a:blip r:embed="rId3">
            <a:alphaModFix/>
          </a:blip>
          <a:stretch>
            <a:fillRect/>
          </a:stretch>
        </p:blipFill>
        <p:spPr>
          <a:xfrm>
            <a:off x="1485300" y="834791"/>
            <a:ext cx="2585224" cy="4308707"/>
          </a:xfrm>
          <a:prstGeom prst="rect">
            <a:avLst/>
          </a:prstGeom>
          <a:noFill/>
          <a:ln>
            <a:noFill/>
          </a:ln>
        </p:spPr>
      </p:pic>
      <p:sp>
        <p:nvSpPr>
          <p:cNvPr id="489" name="Shape 489"/>
          <p:cNvSpPr/>
          <p:nvPr/>
        </p:nvSpPr>
        <p:spPr>
          <a:xfrm>
            <a:off x="2536775" y="1278200"/>
            <a:ext cx="1474800" cy="4718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90" name="Shape 490"/>
          <p:cNvSpPr/>
          <p:nvPr/>
        </p:nvSpPr>
        <p:spPr>
          <a:xfrm>
            <a:off x="4237260" y="1290500"/>
            <a:ext cx="912900" cy="447300"/>
          </a:xfrm>
          <a:prstGeom prst="leftArrow">
            <a:avLst>
              <a:gd fmla="val 50000" name="adj1"/>
              <a:gd fmla="val 50000" name="adj2"/>
            </a:avLst>
          </a:prstGeom>
          <a:solidFill>
            <a:srgbClr val="FF0000"/>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View Logs</a:t>
            </a:r>
          </a:p>
        </p:txBody>
      </p:sp>
      <p:sp>
        <p:nvSpPr>
          <p:cNvPr id="496" name="Shape 496"/>
          <p:cNvSpPr/>
          <p:nvPr/>
        </p:nvSpPr>
        <p:spPr>
          <a:xfrm>
            <a:off x="4330100" y="2548700"/>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19-06.png" id="497" name="Shape 497"/>
          <p:cNvPicPr preferRelativeResize="0"/>
          <p:nvPr/>
        </p:nvPicPr>
        <p:blipFill>
          <a:blip r:embed="rId3">
            <a:alphaModFix/>
          </a:blip>
          <a:stretch>
            <a:fillRect/>
          </a:stretch>
        </p:blipFill>
        <p:spPr>
          <a:xfrm>
            <a:off x="1485300" y="834791"/>
            <a:ext cx="2585224" cy="4308707"/>
          </a:xfrm>
          <a:prstGeom prst="rect">
            <a:avLst/>
          </a:prstGeom>
          <a:noFill/>
          <a:ln>
            <a:noFill/>
          </a:ln>
        </p:spPr>
      </p:pic>
      <p:sp>
        <p:nvSpPr>
          <p:cNvPr id="498" name="Shape 498"/>
          <p:cNvSpPr/>
          <p:nvPr/>
        </p:nvSpPr>
        <p:spPr>
          <a:xfrm>
            <a:off x="2536775" y="1278200"/>
            <a:ext cx="1474800" cy="4718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3-21-57-55.png" id="499" name="Shape 499"/>
          <p:cNvPicPr preferRelativeResize="0"/>
          <p:nvPr/>
        </p:nvPicPr>
        <p:blipFill>
          <a:blip r:embed="rId4">
            <a:alphaModFix/>
          </a:blip>
          <a:stretch>
            <a:fillRect/>
          </a:stretch>
        </p:blipFill>
        <p:spPr>
          <a:xfrm>
            <a:off x="5004575" y="834791"/>
            <a:ext cx="2585224" cy="430870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3" name="Shape 503"/>
        <p:cNvGrpSpPr/>
        <p:nvPr/>
      </p:nvGrpSpPr>
      <p:grpSpPr>
        <a:xfrm>
          <a:off x="0" y="0"/>
          <a:ext cx="0" cy="0"/>
          <a:chOff x="0" y="0"/>
          <a:chExt cx="0" cy="0"/>
        </a:xfrm>
      </p:grpSpPr>
      <p:sp>
        <p:nvSpPr>
          <p:cNvPr id="504" name="Shape 504"/>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View Logs</a:t>
            </a:r>
          </a:p>
        </p:txBody>
      </p:sp>
      <p:pic>
        <p:nvPicPr>
          <p:cNvPr descr="Screenshot_2014-12-13-21-57-55.png" id="505" name="Shape 505"/>
          <p:cNvPicPr preferRelativeResize="0"/>
          <p:nvPr/>
        </p:nvPicPr>
        <p:blipFill>
          <a:blip r:embed="rId3">
            <a:alphaModFix/>
          </a:blip>
          <a:stretch>
            <a:fillRect/>
          </a:stretch>
        </p:blipFill>
        <p:spPr>
          <a:xfrm>
            <a:off x="68800" y="834766"/>
            <a:ext cx="2585224" cy="430870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x="0" y="0"/>
          <a:ext cx="0" cy="0"/>
          <a:chOff x="0" y="0"/>
          <a:chExt cx="0" cy="0"/>
        </a:xfrm>
      </p:grpSpPr>
      <p:sp>
        <p:nvSpPr>
          <p:cNvPr id="510" name="Shape 510"/>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View Logs</a:t>
            </a:r>
          </a:p>
        </p:txBody>
      </p:sp>
      <p:pic>
        <p:nvPicPr>
          <p:cNvPr descr="Screenshot_2014-12-13-21-57-55.png" id="511" name="Shape 511"/>
          <p:cNvPicPr preferRelativeResize="0"/>
          <p:nvPr/>
        </p:nvPicPr>
        <p:blipFill>
          <a:blip r:embed="rId3">
            <a:alphaModFix/>
          </a:blip>
          <a:stretch>
            <a:fillRect/>
          </a:stretch>
        </p:blipFill>
        <p:spPr>
          <a:xfrm>
            <a:off x="68800" y="834766"/>
            <a:ext cx="2585224" cy="4308707"/>
          </a:xfrm>
          <a:prstGeom prst="rect">
            <a:avLst/>
          </a:prstGeom>
          <a:noFill/>
          <a:ln>
            <a:noFill/>
          </a:ln>
        </p:spPr>
      </p:pic>
      <p:pic>
        <p:nvPicPr>
          <p:cNvPr descr="Screenshot_2014-12-13-21-58-00.png" id="512" name="Shape 512"/>
          <p:cNvPicPr preferRelativeResize="0"/>
          <p:nvPr/>
        </p:nvPicPr>
        <p:blipFill>
          <a:blip r:embed="rId4">
            <a:alphaModFix/>
          </a:blip>
          <a:stretch>
            <a:fillRect/>
          </a:stretch>
        </p:blipFill>
        <p:spPr>
          <a:xfrm>
            <a:off x="5551600" y="834766"/>
            <a:ext cx="2585224" cy="4308707"/>
          </a:xfrm>
          <a:prstGeom prst="rect">
            <a:avLst/>
          </a:prstGeom>
          <a:noFill/>
          <a:ln>
            <a:noFill/>
          </a:ln>
        </p:spPr>
      </p:pic>
      <p:sp>
        <p:nvSpPr>
          <p:cNvPr id="513" name="Shape 513"/>
          <p:cNvSpPr/>
          <p:nvPr/>
        </p:nvSpPr>
        <p:spPr>
          <a:xfrm>
            <a:off x="2845275" y="2367600"/>
            <a:ext cx="23601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4" name="Shape 514"/>
          <p:cNvSpPr txBox="1"/>
          <p:nvPr/>
        </p:nvSpPr>
        <p:spPr>
          <a:xfrm>
            <a:off x="3138375" y="1834075"/>
            <a:ext cx="1662900" cy="463200"/>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FF0000"/>
                </a:solidFill>
              </a:rPr>
              <a:t>Time Sort</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View Logs</a:t>
            </a:r>
          </a:p>
        </p:txBody>
      </p:sp>
      <p:pic>
        <p:nvPicPr>
          <p:cNvPr descr="Screenshot_2014-12-13-21-58-17.png" id="520" name="Shape 520"/>
          <p:cNvPicPr preferRelativeResize="0"/>
          <p:nvPr/>
        </p:nvPicPr>
        <p:blipFill>
          <a:blip r:embed="rId3">
            <a:alphaModFix/>
          </a:blip>
          <a:stretch>
            <a:fillRect/>
          </a:stretch>
        </p:blipFill>
        <p:spPr>
          <a:xfrm>
            <a:off x="3279387" y="763491"/>
            <a:ext cx="2585224" cy="4308707"/>
          </a:xfrm>
          <a:prstGeom prst="rect">
            <a:avLst/>
          </a:prstGeom>
          <a:noFill/>
          <a:ln>
            <a:noFill/>
          </a:ln>
        </p:spPr>
      </p:pic>
      <p:sp>
        <p:nvSpPr>
          <p:cNvPr id="521" name="Shape 521"/>
          <p:cNvSpPr txBox="1"/>
          <p:nvPr/>
        </p:nvSpPr>
        <p:spPr>
          <a:xfrm>
            <a:off x="6381275" y="1853050"/>
            <a:ext cx="1662900" cy="12711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FF0000"/>
                </a:solidFill>
              </a:rPr>
              <a:t>Scroll right for more info</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5" name="Shape 525"/>
        <p:cNvGrpSpPr/>
        <p:nvPr/>
      </p:nvGrpSpPr>
      <p:grpSpPr>
        <a:xfrm>
          <a:off x="0" y="0"/>
          <a:ext cx="0" cy="0"/>
          <a:chOff x="0" y="0"/>
          <a:chExt cx="0" cy="0"/>
        </a:xfrm>
      </p:grpSpPr>
      <p:sp>
        <p:nvSpPr>
          <p:cNvPr id="526" name="Shape 526"/>
          <p:cNvSpPr txBox="1"/>
          <p:nvPr>
            <p:ph type="title"/>
          </p:nvPr>
        </p:nvSpPr>
        <p:spPr>
          <a:xfrm>
            <a:off x="552225" y="2143053"/>
            <a:ext cx="8229600" cy="857400"/>
          </a:xfrm>
          <a:prstGeom prst="rect">
            <a:avLst/>
          </a:prstGeom>
        </p:spPr>
        <p:txBody>
          <a:bodyPr anchorCtr="0" anchor="b" bIns="91425" lIns="91425" rIns="91425" tIns="91425">
            <a:noAutofit/>
          </a:bodyPr>
          <a:lstStyle/>
          <a:p>
            <a:pPr lvl="0" rtl="0" algn="ctr">
              <a:spcBef>
                <a:spcPts val="0"/>
              </a:spcBef>
              <a:buNone/>
            </a:pPr>
            <a:r>
              <a:rPr lang="en"/>
              <a:t>Changing the Theme</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x="0" y="0"/>
          <a:ext cx="0" cy="0"/>
          <a:chOff x="0" y="0"/>
          <a:chExt cx="0" cy="0"/>
        </a:xfrm>
      </p:grpSpPr>
      <p:sp>
        <p:nvSpPr>
          <p:cNvPr id="531" name="Shape 531"/>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Change Theme</a:t>
            </a:r>
          </a:p>
        </p:txBody>
      </p:sp>
      <p:pic>
        <p:nvPicPr>
          <p:cNvPr descr="Screenshot_2014-12-13-21-19-06.png" id="532" name="Shape 532"/>
          <p:cNvPicPr preferRelativeResize="0"/>
          <p:nvPr/>
        </p:nvPicPr>
        <p:blipFill>
          <a:blip r:embed="rId3">
            <a:alphaModFix/>
          </a:blip>
          <a:stretch>
            <a:fillRect/>
          </a:stretch>
        </p:blipFill>
        <p:spPr>
          <a:xfrm>
            <a:off x="3279387" y="834766"/>
            <a:ext cx="2585224" cy="4308707"/>
          </a:xfrm>
          <a:prstGeom prst="rect">
            <a:avLst/>
          </a:prstGeom>
          <a:noFill/>
          <a:ln>
            <a:noFill/>
          </a:ln>
        </p:spPr>
      </p:pic>
      <p:sp>
        <p:nvSpPr>
          <p:cNvPr id="533" name="Shape 533"/>
          <p:cNvSpPr/>
          <p:nvPr/>
        </p:nvSpPr>
        <p:spPr>
          <a:xfrm>
            <a:off x="4330862" y="1887775"/>
            <a:ext cx="1474800" cy="4718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4" name="Shape 534"/>
          <p:cNvSpPr/>
          <p:nvPr/>
        </p:nvSpPr>
        <p:spPr>
          <a:xfrm>
            <a:off x="6066560" y="1900075"/>
            <a:ext cx="912900" cy="447300"/>
          </a:xfrm>
          <a:prstGeom prst="leftArrow">
            <a:avLst>
              <a:gd fmla="val 50000" name="adj1"/>
              <a:gd fmla="val 50000" name="adj2"/>
            </a:avLst>
          </a:prstGeom>
          <a:solidFill>
            <a:srgbClr val="FF0000"/>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x="0" y="0"/>
          <a:ext cx="0" cy="0"/>
          <a:chOff x="0" y="0"/>
          <a:chExt cx="0" cy="0"/>
        </a:xfrm>
      </p:grpSpPr>
      <p:sp>
        <p:nvSpPr>
          <p:cNvPr id="539" name="Shape 539"/>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Change Theme</a:t>
            </a:r>
          </a:p>
        </p:txBody>
      </p:sp>
      <p:pic>
        <p:nvPicPr>
          <p:cNvPr descr="Screenshot_2014-12-13-21-58-40.png" id="540" name="Shape 540"/>
          <p:cNvPicPr preferRelativeResize="0"/>
          <p:nvPr/>
        </p:nvPicPr>
        <p:blipFill>
          <a:blip r:embed="rId3">
            <a:alphaModFix/>
          </a:blip>
          <a:stretch>
            <a:fillRect/>
          </a:stretch>
        </p:blipFill>
        <p:spPr>
          <a:xfrm>
            <a:off x="54102" y="834775"/>
            <a:ext cx="2585235" cy="43087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sp>
        <p:nvSpPr>
          <p:cNvPr id="545" name="Shape 545"/>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Change Theme</a:t>
            </a:r>
          </a:p>
        </p:txBody>
      </p:sp>
      <p:pic>
        <p:nvPicPr>
          <p:cNvPr descr="Screenshot_2014-12-13-21-58-40.png" id="546" name="Shape 546"/>
          <p:cNvPicPr preferRelativeResize="0"/>
          <p:nvPr/>
        </p:nvPicPr>
        <p:blipFill>
          <a:blip r:embed="rId3">
            <a:alphaModFix/>
          </a:blip>
          <a:stretch>
            <a:fillRect/>
          </a:stretch>
        </p:blipFill>
        <p:spPr>
          <a:xfrm>
            <a:off x="54102" y="834775"/>
            <a:ext cx="2585235" cy="4308726"/>
          </a:xfrm>
          <a:prstGeom prst="rect">
            <a:avLst/>
          </a:prstGeom>
          <a:noFill/>
          <a:ln>
            <a:noFill/>
          </a:ln>
        </p:spPr>
      </p:pic>
      <p:sp>
        <p:nvSpPr>
          <p:cNvPr id="547" name="Shape 547"/>
          <p:cNvSpPr/>
          <p:nvPr/>
        </p:nvSpPr>
        <p:spPr>
          <a:xfrm>
            <a:off x="2766775" y="24798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5-23-29-45.png" id="548" name="Shape 548"/>
          <p:cNvPicPr preferRelativeResize="0"/>
          <p:nvPr/>
        </p:nvPicPr>
        <p:blipFill>
          <a:blip r:embed="rId4">
            <a:alphaModFix/>
          </a:blip>
          <a:stretch>
            <a:fillRect/>
          </a:stretch>
        </p:blipFill>
        <p:spPr>
          <a:xfrm>
            <a:off x="3252312" y="834762"/>
            <a:ext cx="2585249" cy="4308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t/>
            </a:r>
            <a:endParaRPr/>
          </a:p>
        </p:txBody>
      </p:sp>
      <p:pic>
        <p:nvPicPr>
          <p:cNvPr descr="4.png" id="73" name="Shape 73"/>
          <p:cNvPicPr preferRelativeResize="0"/>
          <p:nvPr/>
        </p:nvPicPr>
        <p:blipFill>
          <a:blip r:embed="rId3">
            <a:alphaModFix/>
          </a:blip>
          <a:stretch>
            <a:fillRect/>
          </a:stretch>
        </p:blipFill>
        <p:spPr>
          <a:xfrm>
            <a:off x="457200" y="0"/>
            <a:ext cx="8229601" cy="5143501"/>
          </a:xfrm>
          <a:prstGeom prst="rect">
            <a:avLst/>
          </a:prstGeom>
          <a:noFill/>
          <a:ln>
            <a:noFill/>
          </a:ln>
        </p:spPr>
      </p:pic>
      <p:sp>
        <p:nvSpPr>
          <p:cNvPr id="74" name="Shape 74"/>
          <p:cNvSpPr/>
          <p:nvPr/>
        </p:nvSpPr>
        <p:spPr>
          <a:xfrm>
            <a:off x="3316575" y="1565800"/>
            <a:ext cx="734700" cy="1587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Change Theme</a:t>
            </a:r>
          </a:p>
        </p:txBody>
      </p:sp>
      <p:pic>
        <p:nvPicPr>
          <p:cNvPr descr="Screenshot_2014-12-13-21-58-40.png" id="554" name="Shape 554"/>
          <p:cNvPicPr preferRelativeResize="0"/>
          <p:nvPr/>
        </p:nvPicPr>
        <p:blipFill>
          <a:blip r:embed="rId3">
            <a:alphaModFix/>
          </a:blip>
          <a:stretch>
            <a:fillRect/>
          </a:stretch>
        </p:blipFill>
        <p:spPr>
          <a:xfrm>
            <a:off x="54102" y="834775"/>
            <a:ext cx="2585235" cy="4308726"/>
          </a:xfrm>
          <a:prstGeom prst="rect">
            <a:avLst/>
          </a:prstGeom>
          <a:noFill/>
          <a:ln>
            <a:noFill/>
          </a:ln>
        </p:spPr>
      </p:pic>
      <p:sp>
        <p:nvSpPr>
          <p:cNvPr id="555" name="Shape 555"/>
          <p:cNvSpPr/>
          <p:nvPr/>
        </p:nvSpPr>
        <p:spPr>
          <a:xfrm>
            <a:off x="2766775" y="24798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5-23-29-45.png" id="556" name="Shape 556"/>
          <p:cNvPicPr preferRelativeResize="0"/>
          <p:nvPr/>
        </p:nvPicPr>
        <p:blipFill>
          <a:blip r:embed="rId4">
            <a:alphaModFix/>
          </a:blip>
          <a:stretch>
            <a:fillRect/>
          </a:stretch>
        </p:blipFill>
        <p:spPr>
          <a:xfrm>
            <a:off x="3252312" y="834762"/>
            <a:ext cx="2585249" cy="4308749"/>
          </a:xfrm>
          <a:prstGeom prst="rect">
            <a:avLst/>
          </a:prstGeom>
          <a:noFill/>
          <a:ln>
            <a:noFill/>
          </a:ln>
        </p:spPr>
      </p:pic>
      <p:sp>
        <p:nvSpPr>
          <p:cNvPr id="557" name="Shape 557"/>
          <p:cNvSpPr/>
          <p:nvPr/>
        </p:nvSpPr>
        <p:spPr>
          <a:xfrm>
            <a:off x="3181685" y="3028150"/>
            <a:ext cx="2736300" cy="15855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1" name="Shape 561"/>
        <p:cNvGrpSpPr/>
        <p:nvPr/>
      </p:nvGrpSpPr>
      <p:grpSpPr>
        <a:xfrm>
          <a:off x="0" y="0"/>
          <a:ext cx="0" cy="0"/>
          <a:chOff x="0" y="0"/>
          <a:chExt cx="0" cy="0"/>
        </a:xfrm>
      </p:grpSpPr>
      <p:sp>
        <p:nvSpPr>
          <p:cNvPr id="562" name="Shape 562"/>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Change Theme</a:t>
            </a:r>
          </a:p>
        </p:txBody>
      </p:sp>
      <p:pic>
        <p:nvPicPr>
          <p:cNvPr descr="Screenshot_2014-12-13-21-58-40.png" id="563" name="Shape 563"/>
          <p:cNvPicPr preferRelativeResize="0"/>
          <p:nvPr/>
        </p:nvPicPr>
        <p:blipFill>
          <a:blip r:embed="rId3">
            <a:alphaModFix/>
          </a:blip>
          <a:stretch>
            <a:fillRect/>
          </a:stretch>
        </p:blipFill>
        <p:spPr>
          <a:xfrm>
            <a:off x="54102" y="834775"/>
            <a:ext cx="2585235" cy="4308726"/>
          </a:xfrm>
          <a:prstGeom prst="rect">
            <a:avLst/>
          </a:prstGeom>
          <a:noFill/>
          <a:ln>
            <a:noFill/>
          </a:ln>
        </p:spPr>
      </p:pic>
      <p:sp>
        <p:nvSpPr>
          <p:cNvPr id="564" name="Shape 564"/>
          <p:cNvSpPr/>
          <p:nvPr/>
        </p:nvSpPr>
        <p:spPr>
          <a:xfrm>
            <a:off x="2766775" y="24798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5" name="Shape 565"/>
          <p:cNvSpPr/>
          <p:nvPr/>
        </p:nvSpPr>
        <p:spPr>
          <a:xfrm>
            <a:off x="5908200" y="2479875"/>
            <a:ext cx="414900" cy="408299"/>
          </a:xfrm>
          <a:prstGeom prst="rightArrow">
            <a:avLst>
              <a:gd fmla="val 50000" name="adj1"/>
              <a:gd fmla="val 50000" name="adj2"/>
            </a:avLst>
          </a:prstGeom>
          <a:solidFill>
            <a:srgbClr val="FF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shot_2014-12-15-23-29-45.png" id="566" name="Shape 566"/>
          <p:cNvPicPr preferRelativeResize="0"/>
          <p:nvPr/>
        </p:nvPicPr>
        <p:blipFill>
          <a:blip r:embed="rId4">
            <a:alphaModFix/>
          </a:blip>
          <a:stretch>
            <a:fillRect/>
          </a:stretch>
        </p:blipFill>
        <p:spPr>
          <a:xfrm>
            <a:off x="3252312" y="834762"/>
            <a:ext cx="2585249" cy="4308749"/>
          </a:xfrm>
          <a:prstGeom prst="rect">
            <a:avLst/>
          </a:prstGeom>
          <a:noFill/>
          <a:ln>
            <a:noFill/>
          </a:ln>
        </p:spPr>
      </p:pic>
      <p:pic>
        <p:nvPicPr>
          <p:cNvPr descr="Screenshot_2014-12-15-23-29-19.png" id="567" name="Shape 567"/>
          <p:cNvPicPr preferRelativeResize="0"/>
          <p:nvPr/>
        </p:nvPicPr>
        <p:blipFill>
          <a:blip r:embed="rId5">
            <a:alphaModFix/>
          </a:blip>
          <a:stretch>
            <a:fillRect/>
          </a:stretch>
        </p:blipFill>
        <p:spPr>
          <a:xfrm>
            <a:off x="6393750" y="834762"/>
            <a:ext cx="2585249" cy="43087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1" name="Shape 571"/>
        <p:cNvGrpSpPr/>
        <p:nvPr/>
      </p:nvGrpSpPr>
      <p:grpSpPr>
        <a:xfrm>
          <a:off x="0" y="0"/>
          <a:ext cx="0" cy="0"/>
          <a:chOff x="0" y="0"/>
          <a:chExt cx="0" cy="0"/>
        </a:xfrm>
      </p:grpSpPr>
      <p:sp>
        <p:nvSpPr>
          <p:cNvPr id="572" name="Shape 572"/>
          <p:cNvSpPr txBox="1"/>
          <p:nvPr>
            <p:ph type="title"/>
          </p:nvPr>
        </p:nvSpPr>
        <p:spPr>
          <a:xfrm>
            <a:off x="457200" y="-22621"/>
            <a:ext cx="8229600" cy="857400"/>
          </a:xfrm>
          <a:prstGeom prst="rect">
            <a:avLst/>
          </a:prstGeom>
        </p:spPr>
        <p:txBody>
          <a:bodyPr anchorCtr="0" anchor="b" bIns="91425" lIns="91425" rIns="91425" tIns="91425">
            <a:noAutofit/>
          </a:bodyPr>
          <a:lstStyle/>
          <a:p>
            <a:pPr lvl="0" rtl="0">
              <a:spcBef>
                <a:spcPts val="0"/>
              </a:spcBef>
              <a:buNone/>
            </a:pPr>
            <a:r>
              <a:rPr lang="en"/>
              <a:t>Change Theme : Main Activity</a:t>
            </a:r>
          </a:p>
        </p:txBody>
      </p:sp>
      <p:pic>
        <p:nvPicPr>
          <p:cNvPr descr="Screenshot_2014-12-15-23-29-23.png" id="573" name="Shape 573"/>
          <p:cNvPicPr preferRelativeResize="0"/>
          <p:nvPr/>
        </p:nvPicPr>
        <p:blipFill>
          <a:blip r:embed="rId3">
            <a:alphaModFix/>
          </a:blip>
          <a:stretch>
            <a:fillRect/>
          </a:stretch>
        </p:blipFill>
        <p:spPr>
          <a:xfrm>
            <a:off x="3529815" y="834775"/>
            <a:ext cx="2585235" cy="43087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7" name="Shape 577"/>
        <p:cNvGrpSpPr/>
        <p:nvPr/>
      </p:nvGrpSpPr>
      <p:grpSpPr>
        <a:xfrm>
          <a:off x="0" y="0"/>
          <a:ext cx="0" cy="0"/>
          <a:chOff x="0" y="0"/>
          <a:chExt cx="0" cy="0"/>
        </a:xfrm>
      </p:grpSpPr>
      <p:sp>
        <p:nvSpPr>
          <p:cNvPr id="578" name="Shape 578"/>
          <p:cNvSpPr txBox="1"/>
          <p:nvPr>
            <p:ph type="title"/>
          </p:nvPr>
        </p:nvSpPr>
        <p:spPr>
          <a:xfrm>
            <a:off x="552225" y="2143053"/>
            <a:ext cx="8229600" cy="857400"/>
          </a:xfrm>
          <a:prstGeom prst="rect">
            <a:avLst/>
          </a:prstGeom>
        </p:spPr>
        <p:txBody>
          <a:bodyPr anchorCtr="0" anchor="b" bIns="91425" lIns="91425" rIns="91425" tIns="91425">
            <a:noAutofit/>
          </a:bodyPr>
          <a:lstStyle/>
          <a:p>
            <a:pPr lvl="0" rtl="0" algn="ctr">
              <a:spcBef>
                <a:spcPts val="0"/>
              </a:spcBef>
              <a:buNone/>
            </a:pPr>
            <a:r>
              <a:rPr lang="en"/>
              <a:t>Thanks for Watching!</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2" name="Shape 582"/>
        <p:cNvGrpSpPr/>
        <p:nvPr/>
      </p:nvGrpSpPr>
      <p:grpSpPr>
        <a:xfrm>
          <a:off x="0" y="0"/>
          <a:ext cx="0" cy="0"/>
          <a:chOff x="0" y="0"/>
          <a:chExt cx="0" cy="0"/>
        </a:xfrm>
      </p:grpSpPr>
      <p:sp>
        <p:nvSpPr>
          <p:cNvPr id="583" name="Shape 583"/>
          <p:cNvSpPr txBox="1"/>
          <p:nvPr>
            <p:ph type="ctrTitle"/>
          </p:nvPr>
        </p:nvSpPr>
        <p:spPr>
          <a:xfrm>
            <a:off x="685800" y="1049949"/>
            <a:ext cx="7772400" cy="927599"/>
          </a:xfrm>
          <a:prstGeom prst="rect">
            <a:avLst/>
          </a:prstGeom>
        </p:spPr>
        <p:txBody>
          <a:bodyPr anchorCtr="0" anchor="b" bIns="91425" lIns="91425" rIns="91425" tIns="91425">
            <a:noAutofit/>
          </a:bodyPr>
          <a:lstStyle/>
          <a:p>
            <a:pPr lvl="0" rtl="0">
              <a:spcBef>
                <a:spcPts val="0"/>
              </a:spcBef>
              <a:buNone/>
            </a:pPr>
            <a:r>
              <a:rPr lang="en"/>
              <a:t>Contact Swap</a:t>
            </a:r>
          </a:p>
        </p:txBody>
      </p:sp>
      <p:sp>
        <p:nvSpPr>
          <p:cNvPr id="584" name="Shape 584"/>
          <p:cNvSpPr txBox="1"/>
          <p:nvPr>
            <p:ph idx="1" type="subTitle"/>
          </p:nvPr>
        </p:nvSpPr>
        <p:spPr>
          <a:xfrm>
            <a:off x="685800" y="2763849"/>
            <a:ext cx="7772400" cy="1361700"/>
          </a:xfrm>
          <a:prstGeom prst="rect">
            <a:avLst/>
          </a:prstGeom>
        </p:spPr>
        <p:txBody>
          <a:bodyPr anchorCtr="0" anchor="t" bIns="91425" lIns="91425" rIns="91425" tIns="91425">
            <a:noAutofit/>
          </a:bodyPr>
          <a:lstStyle/>
          <a:p>
            <a:pPr lvl="0" rtl="0">
              <a:spcBef>
                <a:spcPts val="0"/>
              </a:spcBef>
              <a:buNone/>
            </a:pPr>
            <a:r>
              <a:rPr lang="en" sz="1800"/>
              <a:t>Michael Haufe &lt;</a:t>
            </a:r>
            <a:r>
              <a:rPr lang="en" sz="1800" u="sng">
                <a:solidFill>
                  <a:schemeClr val="hlink"/>
                </a:solidFill>
                <a:hlinkClick r:id="rId3"/>
              </a:rPr>
              <a:t>mlhaufe@uwm.edu</a:t>
            </a:r>
            <a:r>
              <a:rPr lang="en" sz="1800"/>
              <a:t>&gt;</a:t>
            </a:r>
          </a:p>
          <a:p>
            <a:pPr lvl="0" rtl="0">
              <a:spcBef>
                <a:spcPts val="0"/>
              </a:spcBef>
              <a:buNone/>
            </a:pPr>
            <a:r>
              <a:rPr lang="en" sz="1800"/>
              <a:t>Anthonie Roux &lt;</a:t>
            </a:r>
            <a:r>
              <a:rPr lang="en" sz="1800" u="sng">
                <a:solidFill>
                  <a:schemeClr val="hlink"/>
                </a:solidFill>
                <a:hlinkClick r:id="rId4"/>
              </a:rPr>
              <a:t>aroux@uwm.edu</a:t>
            </a:r>
            <a:r>
              <a:rPr lang="en" sz="1800"/>
              <a:t>&gt;</a:t>
            </a:r>
          </a:p>
          <a:p>
            <a:pPr lvl="0" rtl="0">
              <a:spcBef>
                <a:spcPts val="0"/>
              </a:spcBef>
              <a:buNone/>
            </a:pPr>
            <a:r>
              <a:rPr lang="en" sz="1800"/>
              <a:t>Sean McClanahan &lt;</a:t>
            </a:r>
            <a:r>
              <a:rPr lang="en" sz="1800" u="sng">
                <a:solidFill>
                  <a:schemeClr val="hlink"/>
                </a:solidFill>
                <a:hlinkClick r:id="rId5"/>
              </a:rPr>
              <a:t>mcclana5@uwm.edu</a:t>
            </a:r>
            <a:r>
              <a:rPr lang="en" sz="1800"/>
              <a:t>&gt;</a:t>
            </a:r>
          </a:p>
          <a:p>
            <a:pPr lvl="0" rtl="0">
              <a:spcBef>
                <a:spcPts val="0"/>
              </a:spcBef>
              <a:buNone/>
            </a:pPr>
            <a:r>
              <a:rPr lang="en" sz="1800"/>
              <a:t>Kwok-ho Lo &lt;</a:t>
            </a:r>
            <a:r>
              <a:rPr lang="en" sz="1800" u="sng">
                <a:solidFill>
                  <a:schemeClr val="hlink"/>
                </a:solidFill>
                <a:hlinkClick r:id="rId6"/>
              </a:rPr>
              <a:t>kwokholo@uwm.edu</a:t>
            </a:r>
            <a:r>
              <a:rPr lang="en" sz="1800"/>
              <a:t>&gt;</a:t>
            </a:r>
          </a:p>
        </p:txBody>
      </p:sp>
      <p:sp>
        <p:nvSpPr>
          <p:cNvPr id="585" name="Shape 585"/>
          <p:cNvSpPr txBox="1"/>
          <p:nvPr>
            <p:ph type="ctrTitle"/>
          </p:nvPr>
        </p:nvSpPr>
        <p:spPr>
          <a:xfrm>
            <a:off x="685800" y="1881600"/>
            <a:ext cx="7772400" cy="870300"/>
          </a:xfrm>
          <a:prstGeom prst="rect">
            <a:avLst/>
          </a:prstGeom>
        </p:spPr>
        <p:txBody>
          <a:bodyPr anchorCtr="0" anchor="b" bIns="91425" lIns="91425" rIns="91425" tIns="91425">
            <a:noAutofit/>
          </a:bodyPr>
          <a:lstStyle/>
          <a:p>
            <a:pPr lvl="0" rtl="0">
              <a:spcBef>
                <a:spcPts val="0"/>
              </a:spcBef>
              <a:buNone/>
            </a:pPr>
            <a:r>
              <a:rPr lang="en" sz="2400"/>
              <a:t>Capstone Project 2014</a:t>
            </a:r>
          </a:p>
          <a:p>
            <a:pPr lvl="0" rtl="0">
              <a:spcBef>
                <a:spcPts val="0"/>
              </a:spcBef>
              <a:buNone/>
            </a:pPr>
            <a:r>
              <a:rPr b="0" lang="en" sz="2400"/>
              <a:t>&lt;</a:t>
            </a:r>
            <a:r>
              <a:rPr b="0" lang="en" sz="2400" u="sng">
                <a:solidFill>
                  <a:schemeClr val="hlink"/>
                </a:solidFill>
                <a:hlinkClick r:id="rId7"/>
              </a:rPr>
              <a:t>http://goo.gl/NPG3Bn</a:t>
            </a:r>
            <a:r>
              <a:rPr b="0" lang="en" sz="2400"/>
              <a:t>&gt;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t/>
            </a:r>
            <a:endParaRPr/>
          </a:p>
        </p:txBody>
      </p:sp>
      <p:pic>
        <p:nvPicPr>
          <p:cNvPr descr="5.png" id="80" name="Shape 80"/>
          <p:cNvPicPr preferRelativeResize="0"/>
          <p:nvPr/>
        </p:nvPicPr>
        <p:blipFill>
          <a:blip r:embed="rId3">
            <a:alphaModFix/>
          </a:blip>
          <a:stretch>
            <a:fillRect/>
          </a:stretch>
        </p:blipFill>
        <p:spPr>
          <a:xfrm>
            <a:off x="457200" y="0"/>
            <a:ext cx="8229601" cy="5143501"/>
          </a:xfrm>
          <a:prstGeom prst="rect">
            <a:avLst/>
          </a:prstGeom>
          <a:noFill/>
          <a:ln>
            <a:noFill/>
          </a:ln>
        </p:spPr>
      </p:pic>
      <p:sp>
        <p:nvSpPr>
          <p:cNvPr id="81" name="Shape 81"/>
          <p:cNvSpPr/>
          <p:nvPr/>
        </p:nvSpPr>
        <p:spPr>
          <a:xfrm>
            <a:off x="3628050" y="2191800"/>
            <a:ext cx="2063700" cy="3198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 name="Shape 82"/>
          <p:cNvSpPr/>
          <p:nvPr/>
        </p:nvSpPr>
        <p:spPr>
          <a:xfrm>
            <a:off x="3444550" y="1459500"/>
            <a:ext cx="2946899" cy="1500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t/>
            </a:r>
            <a:endParaRPr/>
          </a:p>
        </p:txBody>
      </p:sp>
      <p:pic>
        <p:nvPicPr>
          <p:cNvPr descr="6.png" id="88" name="Shape 88"/>
          <p:cNvPicPr preferRelativeResize="0"/>
          <p:nvPr/>
        </p:nvPicPr>
        <p:blipFill>
          <a:blip r:embed="rId3">
            <a:alphaModFix/>
          </a:blip>
          <a:stretch>
            <a:fillRect/>
          </a:stretch>
        </p:blipFill>
        <p:spPr>
          <a:xfrm>
            <a:off x="457200" y="0"/>
            <a:ext cx="8229601" cy="5143501"/>
          </a:xfrm>
          <a:prstGeom prst="rect">
            <a:avLst/>
          </a:prstGeom>
          <a:noFill/>
          <a:ln>
            <a:noFill/>
          </a:ln>
        </p:spPr>
      </p:pic>
      <p:sp>
        <p:nvSpPr>
          <p:cNvPr id="89" name="Shape 89"/>
          <p:cNvSpPr/>
          <p:nvPr/>
        </p:nvSpPr>
        <p:spPr>
          <a:xfrm>
            <a:off x="2352850" y="2697225"/>
            <a:ext cx="1270500" cy="2418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rk-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